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0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2" r:id="rId4"/>
    <p:sldMasterId id="2147483648" r:id="rId5"/>
    <p:sldMasterId id="2147483739" r:id="rId6"/>
    <p:sldMasterId id="2147483660" r:id="rId7"/>
  </p:sldMasterIdLst>
  <p:notesMasterIdLst>
    <p:notesMasterId r:id="rId20"/>
  </p:notesMasterIdLst>
  <p:handoutMasterIdLst>
    <p:handoutMasterId r:id="rId21"/>
  </p:handoutMasterIdLst>
  <p:sldIdLst>
    <p:sldId id="2147480011" r:id="rId8"/>
    <p:sldId id="2147480023" r:id="rId9"/>
    <p:sldId id="256" r:id="rId10"/>
    <p:sldId id="2147479989" r:id="rId11"/>
    <p:sldId id="2147480013" r:id="rId12"/>
    <p:sldId id="2147480012" r:id="rId13"/>
    <p:sldId id="2147480015" r:id="rId14"/>
    <p:sldId id="2147480017" r:id="rId15"/>
    <p:sldId id="2147480018" r:id="rId16"/>
    <p:sldId id="2147480021" r:id="rId17"/>
    <p:sldId id="2147480014" r:id="rId18"/>
    <p:sldId id="2147480020" r:id="rId19"/>
  </p:sldIdLst>
  <p:sldSz cx="12192000" cy="6858000"/>
  <p:notesSz cx="7099300" cy="10234613"/>
  <p:embeddedFontLst>
    <p:embeddedFont>
      <p:font typeface="Montserrat Medium" panose="00000600000000000000" pitchFamily="2" charset="0"/>
      <p:regular r:id="rId22"/>
      <p:italic r:id="rId23"/>
    </p:embeddedFont>
    <p:embeddedFont>
      <p:font typeface="Montserrat SemiBold" panose="00000700000000000000" pitchFamily="2" charset="0"/>
      <p:bold r:id="rId24"/>
      <p:boldItalic r:id="rId25"/>
    </p:embeddedFont>
    <p:embeddedFont>
      <p:font typeface="Public Sans" pitchFamily="2" charset="0"/>
      <p:regular r:id="rId26"/>
      <p:bold r:id="rId27"/>
      <p:italic r:id="rId28"/>
      <p:boldItalic r:id="rId29"/>
    </p:embeddedFont>
    <p:embeddedFont>
      <p:font typeface="Public Sans Black" pitchFamily="2" charset="0"/>
      <p:bold r:id="rId30"/>
      <p:boldItalic r:id="rId31"/>
    </p:embeddedFont>
    <p:embeddedFont>
      <p:font typeface="Public Sans Light" pitchFamily="2" charset="0"/>
      <p:regular r:id="rId32"/>
      <p:italic r:id="rId33"/>
    </p:embeddedFont>
    <p:embeddedFont>
      <p:font typeface="Segoe UI" panose="020B0502040204020203" pitchFamily="34" charset="0"/>
      <p:regular r:id="rId34"/>
      <p:bold r:id="rId35"/>
      <p:italic r:id="rId36"/>
      <p:boldItalic r:id="rId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2B9FB6-59E5-488C-B765-81D9FEC69CB2}">
          <p14:sldIdLst>
            <p14:sldId id="2147480011"/>
            <p14:sldId id="2147480023"/>
            <p14:sldId id="256"/>
            <p14:sldId id="2147479989"/>
            <p14:sldId id="2147480013"/>
            <p14:sldId id="2147480012"/>
            <p14:sldId id="2147480015"/>
            <p14:sldId id="2147480017"/>
            <p14:sldId id="2147480018"/>
            <p14:sldId id="2147480021"/>
            <p14:sldId id="2147480014"/>
            <p14:sldId id="21474800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587162-07C1-A66C-9A59-857844EC2C44}" name="Chantal Webb" initials="CW" userId="S::chantal.webb@det.nsw.edu.au::f5370807-4561-48b2-ba56-dbde2360a9d1" providerId="AD"/>
  <p188:author id="{09008AA9-2FEB-039E-1D4A-8694427FFA63}" name="Luisa Molesworth" initials="LM" userId="S::Luisa.Molesworth@det.nsw.edu.au::cc2fe6c4-ccf9-4436-86b9-82a7e590237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7153A"/>
    <a:srgbClr val="CBEDFD"/>
    <a:srgbClr val="F6ACB6"/>
    <a:srgbClr val="630019"/>
    <a:srgbClr val="EBEBEB"/>
    <a:srgbClr val="F3E2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1C012-2C9E-42FD-B231-CAE5E4A91DB8}" v="45" dt="2025-03-20T02:15:51.268"/>
    <p1510:client id="{254A80DF-60E2-9D44-5D60-A69F060BF719}" v="2" dt="2025-03-20T10:39:40.430"/>
    <p1510:client id="{F0DDF989-333B-4528-ADC2-8243C5B9E53F}" v="4041" dt="2025-03-20T02:13:18.02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341" autoAdjust="0"/>
  </p:normalViewPr>
  <p:slideViewPr>
    <p:cSldViewPr snapToGrid="0">
      <p:cViewPr varScale="1">
        <p:scale>
          <a:sx n="67" d="100"/>
          <a:sy n="67" d="100"/>
        </p:scale>
        <p:origin x="1188"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B8BDA98D-224E-43EC-BC42-A04EC9FBF5C2}" authorId="{94587162-07C1-A66C-9A59-857844EC2C44}" created="2025-03-17T05:10:31.417">
    <ac:txMkLst xmlns:ac="http://schemas.microsoft.com/office/drawing/2013/main/command">
      <pc:docMk xmlns:pc="http://schemas.microsoft.com/office/powerpoint/2013/main/command"/>
      <pc:sldMk xmlns:pc="http://schemas.microsoft.com/office/powerpoint/2013/main/command" cId="0" sldId="256"/>
      <ac:spMk id="39" creationId="{00000000-0000-0000-0000-000000000000}"/>
      <ac:txMk cp="0" len="18">
        <ac:context len="19" hash="2563259023"/>
      </ac:txMk>
    </ac:txMkLst>
    <p188:pos x="3272117" y="206188"/>
    <p188:txBody>
      <a:bodyPr/>
      <a:lstStyle/>
      <a:p>
        <a:r>
          <a:rPr lang="en-GB"/>
          <a:t>Update details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320ABA-6101-4C6E-B256-0199993C04A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E93BA5A5-841D-487E-8BC1-342DB2BB7DAD}">
      <dgm:prSet/>
      <dgm:spPr/>
      <dgm:t>
        <a:bodyPr/>
        <a:lstStyle/>
        <a:p>
          <a:r>
            <a:rPr lang="en-AU" b="0"/>
            <a:t>Teachers Consent Award </a:t>
          </a:r>
          <a:endParaRPr lang="en-AU"/>
        </a:p>
      </dgm:t>
    </dgm:pt>
    <dgm:pt modelId="{A170F672-7633-4E66-A1F8-CE124EB237C5}" type="parTrans" cxnId="{878BF84E-4DF6-47D0-A0EB-A9513DEF0976}">
      <dgm:prSet/>
      <dgm:spPr/>
      <dgm:t>
        <a:bodyPr/>
        <a:lstStyle/>
        <a:p>
          <a:endParaRPr lang="en-AU"/>
        </a:p>
      </dgm:t>
    </dgm:pt>
    <dgm:pt modelId="{69C80A4A-2FD0-4852-BA4C-645AB5179176}" type="sibTrans" cxnId="{878BF84E-4DF6-47D0-A0EB-A9513DEF0976}">
      <dgm:prSet/>
      <dgm:spPr/>
      <dgm:t>
        <a:bodyPr/>
        <a:lstStyle/>
        <a:p>
          <a:endParaRPr lang="en-AU"/>
        </a:p>
      </dgm:t>
    </dgm:pt>
    <dgm:pt modelId="{74FE2E25-593F-4452-9D16-D6126585F0FD}">
      <dgm:prSet/>
      <dgm:spPr/>
      <dgm:t>
        <a:bodyPr/>
        <a:lstStyle/>
        <a:p>
          <a:r>
            <a:rPr lang="en-AU" b="0"/>
            <a:t>Temporary to permanent conversion</a:t>
          </a:r>
          <a:endParaRPr lang="en-AU"/>
        </a:p>
      </dgm:t>
    </dgm:pt>
    <dgm:pt modelId="{836CA90C-224A-4D21-BC78-4B6C9C939A43}" type="parTrans" cxnId="{5B104AD6-96D5-46AF-8096-3D5BB4DD9D8F}">
      <dgm:prSet/>
      <dgm:spPr/>
      <dgm:t>
        <a:bodyPr/>
        <a:lstStyle/>
        <a:p>
          <a:endParaRPr lang="en-AU"/>
        </a:p>
      </dgm:t>
    </dgm:pt>
    <dgm:pt modelId="{103224A1-6064-4802-A9E6-BAF647F5D0E9}" type="sibTrans" cxnId="{5B104AD6-96D5-46AF-8096-3D5BB4DD9D8F}">
      <dgm:prSet/>
      <dgm:spPr/>
      <dgm:t>
        <a:bodyPr/>
        <a:lstStyle/>
        <a:p>
          <a:endParaRPr lang="en-AU"/>
        </a:p>
      </dgm:t>
    </dgm:pt>
    <dgm:pt modelId="{5F715D80-B6F4-4143-B919-E27AD4731334}">
      <dgm:prSet/>
      <dgm:spPr/>
      <dgm:t>
        <a:bodyPr/>
        <a:lstStyle/>
        <a:p>
          <a:r>
            <a:rPr lang="en-AU" b="0"/>
            <a:t>School Administration Improvement Program</a:t>
          </a:r>
          <a:endParaRPr lang="en-AU"/>
        </a:p>
      </dgm:t>
    </dgm:pt>
    <dgm:pt modelId="{4B8AC3F1-C228-47C6-B2F4-83CCE0D6F12A}" type="parTrans" cxnId="{0BEAD339-6901-4B21-955C-9B5B1595EBB2}">
      <dgm:prSet/>
      <dgm:spPr/>
      <dgm:t>
        <a:bodyPr/>
        <a:lstStyle/>
        <a:p>
          <a:endParaRPr lang="en-AU"/>
        </a:p>
      </dgm:t>
    </dgm:pt>
    <dgm:pt modelId="{E9065D66-420E-45B6-B764-E29D5F4DF2E1}" type="sibTrans" cxnId="{0BEAD339-6901-4B21-955C-9B5B1595EBB2}">
      <dgm:prSet/>
      <dgm:spPr/>
      <dgm:t>
        <a:bodyPr/>
        <a:lstStyle/>
        <a:p>
          <a:endParaRPr lang="en-AU"/>
        </a:p>
      </dgm:t>
    </dgm:pt>
    <dgm:pt modelId="{4D816418-B5CE-499A-B96F-398D000F371C}">
      <dgm:prSet/>
      <dgm:spPr/>
      <dgm:t>
        <a:bodyPr/>
        <a:lstStyle/>
        <a:p>
          <a:r>
            <a:rPr lang="en-AU" b="0" i="0" baseline="0"/>
            <a:t>Line-by-line reviews of policies and tasks impacting teachers</a:t>
          </a:r>
          <a:endParaRPr lang="en-AU"/>
        </a:p>
      </dgm:t>
    </dgm:pt>
    <dgm:pt modelId="{49977EEC-B2B0-42CF-829F-80CD43270380}" type="parTrans" cxnId="{CAE68795-3F26-4205-B0C3-18E60DDB1F86}">
      <dgm:prSet/>
      <dgm:spPr/>
      <dgm:t>
        <a:bodyPr/>
        <a:lstStyle/>
        <a:p>
          <a:endParaRPr lang="en-AU"/>
        </a:p>
      </dgm:t>
    </dgm:pt>
    <dgm:pt modelId="{3BDDF6C7-4E7E-45BE-A543-BDD106F00ED8}" type="sibTrans" cxnId="{CAE68795-3F26-4205-B0C3-18E60DDB1F86}">
      <dgm:prSet/>
      <dgm:spPr/>
      <dgm:t>
        <a:bodyPr/>
        <a:lstStyle/>
        <a:p>
          <a:endParaRPr lang="en-AU"/>
        </a:p>
      </dgm:t>
    </dgm:pt>
    <dgm:pt modelId="{6E982BD2-9F43-42DB-9630-93BC77C3E4E1}">
      <dgm:prSet/>
      <dgm:spPr/>
      <dgm:t>
        <a:bodyPr/>
        <a:lstStyle/>
        <a:p>
          <a:r>
            <a:rPr lang="en-AU" b="0" i="0" baseline="0"/>
            <a:t>Enrolment growth audit </a:t>
          </a:r>
          <a:endParaRPr lang="en-AU"/>
        </a:p>
      </dgm:t>
    </dgm:pt>
    <dgm:pt modelId="{AECD4BDB-A3A3-4D8D-8E5A-5E6906398F90}" type="parTrans" cxnId="{6ACDE2F5-762C-4A96-80E9-4C7D40DE7C96}">
      <dgm:prSet/>
      <dgm:spPr/>
      <dgm:t>
        <a:bodyPr/>
        <a:lstStyle/>
        <a:p>
          <a:endParaRPr lang="en-AU"/>
        </a:p>
      </dgm:t>
    </dgm:pt>
    <dgm:pt modelId="{8AF80B4E-74C3-41FE-8591-8A94DDB36364}" type="sibTrans" cxnId="{6ACDE2F5-762C-4A96-80E9-4C7D40DE7C96}">
      <dgm:prSet/>
      <dgm:spPr/>
      <dgm:t>
        <a:bodyPr/>
        <a:lstStyle/>
        <a:p>
          <a:endParaRPr lang="en-AU"/>
        </a:p>
      </dgm:t>
    </dgm:pt>
    <dgm:pt modelId="{40EEA8EE-D739-4A08-839A-279085DC829C}">
      <dgm:prSet/>
      <dgm:spPr/>
      <dgm:t>
        <a:bodyPr/>
        <a:lstStyle/>
        <a:p>
          <a:r>
            <a:rPr lang="en-AU" b="0"/>
            <a:t>Vaping campaign</a:t>
          </a:r>
          <a:endParaRPr lang="en-AU"/>
        </a:p>
      </dgm:t>
    </dgm:pt>
    <dgm:pt modelId="{1DF43C6D-D7F3-41DE-94D3-6C22F026AF14}" type="parTrans" cxnId="{8FBD9674-7545-4201-BBD9-B17D2DC3B4C3}">
      <dgm:prSet/>
      <dgm:spPr/>
      <dgm:t>
        <a:bodyPr/>
        <a:lstStyle/>
        <a:p>
          <a:endParaRPr lang="en-AU"/>
        </a:p>
      </dgm:t>
    </dgm:pt>
    <dgm:pt modelId="{CAA32F2D-FEAB-4D52-8FC6-C047EB264604}" type="sibTrans" cxnId="{8FBD9674-7545-4201-BBD9-B17D2DC3B4C3}">
      <dgm:prSet/>
      <dgm:spPr/>
      <dgm:t>
        <a:bodyPr/>
        <a:lstStyle/>
        <a:p>
          <a:endParaRPr lang="en-AU"/>
        </a:p>
      </dgm:t>
    </dgm:pt>
    <dgm:pt modelId="{602B06F2-CC4D-4D26-8520-2BFE538F28D0}">
      <dgm:prSet/>
      <dgm:spPr/>
      <dgm:t>
        <a:bodyPr/>
        <a:lstStyle/>
        <a:p>
          <a:r>
            <a:rPr lang="en-AU" b="0" i="0" baseline="0"/>
            <a:t>Religious intolerance and bullying helpline</a:t>
          </a:r>
          <a:endParaRPr lang="en-AU"/>
        </a:p>
      </dgm:t>
    </dgm:pt>
    <dgm:pt modelId="{5F5B50B1-5B97-496C-BC5B-015EA44970A9}" type="parTrans" cxnId="{94650AE4-FA16-4293-B9C8-BA27EADCBFBA}">
      <dgm:prSet/>
      <dgm:spPr/>
      <dgm:t>
        <a:bodyPr/>
        <a:lstStyle/>
        <a:p>
          <a:endParaRPr lang="en-AU"/>
        </a:p>
      </dgm:t>
    </dgm:pt>
    <dgm:pt modelId="{6FCFFFCD-7ED5-42BB-AF0D-CF06CFC6D7F3}" type="sibTrans" cxnId="{94650AE4-FA16-4293-B9C8-BA27EADCBFBA}">
      <dgm:prSet/>
      <dgm:spPr/>
      <dgm:t>
        <a:bodyPr/>
        <a:lstStyle/>
        <a:p>
          <a:endParaRPr lang="en-AU"/>
        </a:p>
      </dgm:t>
    </dgm:pt>
    <dgm:pt modelId="{F3916CE0-7084-4EAA-A04C-530F21723CD6}">
      <dgm:prSet/>
      <dgm:spPr/>
      <dgm:t>
        <a:bodyPr/>
        <a:lstStyle/>
        <a:p>
          <a:r>
            <a:rPr lang="en-AU" b="0" i="0" baseline="0"/>
            <a:t>Teacher vacancy reduction</a:t>
          </a:r>
          <a:endParaRPr lang="en-AU"/>
        </a:p>
      </dgm:t>
    </dgm:pt>
    <dgm:pt modelId="{DEE33012-E6ED-4EEF-8D12-DA2F300A9636}" type="parTrans" cxnId="{F44959F9-3D93-45AA-9D8C-192180B8BFAB}">
      <dgm:prSet/>
      <dgm:spPr/>
      <dgm:t>
        <a:bodyPr/>
        <a:lstStyle/>
        <a:p>
          <a:endParaRPr lang="en-AU"/>
        </a:p>
      </dgm:t>
    </dgm:pt>
    <dgm:pt modelId="{CF807392-29F6-4F43-A3D4-E9F4F7521258}" type="sibTrans" cxnId="{F44959F9-3D93-45AA-9D8C-192180B8BFAB}">
      <dgm:prSet/>
      <dgm:spPr/>
      <dgm:t>
        <a:bodyPr/>
        <a:lstStyle/>
        <a:p>
          <a:endParaRPr lang="en-AU"/>
        </a:p>
      </dgm:t>
    </dgm:pt>
    <dgm:pt modelId="{0F27D858-8DF5-4487-99F7-E2F4A94AA243}">
      <dgm:prSet/>
      <dgm:spPr/>
      <dgm:t>
        <a:bodyPr/>
        <a:lstStyle/>
        <a:p>
          <a:r>
            <a:rPr lang="en-AU" b="0" i="0" baseline="0"/>
            <a:t>Explicit Teaching statement and PL.</a:t>
          </a:r>
          <a:endParaRPr lang="en-AU"/>
        </a:p>
      </dgm:t>
    </dgm:pt>
    <dgm:pt modelId="{3EB328AA-17D2-43EA-9A95-1E0373A02B4F}" type="parTrans" cxnId="{35386EA8-16E8-4928-8627-5A2FF60E57E9}">
      <dgm:prSet/>
      <dgm:spPr/>
      <dgm:t>
        <a:bodyPr/>
        <a:lstStyle/>
        <a:p>
          <a:endParaRPr lang="en-AU"/>
        </a:p>
      </dgm:t>
    </dgm:pt>
    <dgm:pt modelId="{3C56EDD9-66A4-4F1B-9BA1-D39305B6A955}" type="sibTrans" cxnId="{35386EA8-16E8-4928-8627-5A2FF60E57E9}">
      <dgm:prSet/>
      <dgm:spPr/>
      <dgm:t>
        <a:bodyPr/>
        <a:lstStyle/>
        <a:p>
          <a:endParaRPr lang="en-AU"/>
        </a:p>
      </dgm:t>
    </dgm:pt>
    <dgm:pt modelId="{19BFD5C7-94A3-4987-BEC8-8E373D6A01ED}">
      <dgm:prSet/>
      <dgm:spPr/>
      <dgm:t>
        <a:bodyPr/>
        <a:lstStyle/>
        <a:p>
          <a:r>
            <a:rPr lang="en-AU" b="0"/>
            <a:t>18 new and upgraded schools</a:t>
          </a:r>
          <a:endParaRPr lang="en-AU"/>
        </a:p>
      </dgm:t>
    </dgm:pt>
    <dgm:pt modelId="{6946ADCE-ACCE-4D78-A54C-172E587212EE}" type="parTrans" cxnId="{54B641E5-328B-4B3A-BDA7-FAC5D95E2C15}">
      <dgm:prSet/>
      <dgm:spPr/>
      <dgm:t>
        <a:bodyPr/>
        <a:lstStyle/>
        <a:p>
          <a:endParaRPr lang="en-AU"/>
        </a:p>
      </dgm:t>
    </dgm:pt>
    <dgm:pt modelId="{B800E5AA-D610-4EEA-98E2-4DF7F7343A95}" type="sibTrans" cxnId="{54B641E5-328B-4B3A-BDA7-FAC5D95E2C15}">
      <dgm:prSet/>
      <dgm:spPr/>
      <dgm:t>
        <a:bodyPr/>
        <a:lstStyle/>
        <a:p>
          <a:endParaRPr lang="en-AU"/>
        </a:p>
      </dgm:t>
    </dgm:pt>
    <dgm:pt modelId="{5028E627-E92C-4E6A-97DD-D501F4F522EA}">
      <dgm:prSet/>
      <dgm:spPr/>
      <dgm:t>
        <a:bodyPr/>
        <a:lstStyle/>
        <a:p>
          <a:r>
            <a:rPr lang="en-AU" b="0"/>
            <a:t>Expanded priority recruitment</a:t>
          </a:r>
          <a:endParaRPr lang="en-AU"/>
        </a:p>
      </dgm:t>
    </dgm:pt>
    <dgm:pt modelId="{AFCAC725-7DD2-4681-98BF-165D961DC7CE}" type="parTrans" cxnId="{AC35EBC1-A326-4ED4-8F07-3493F5828853}">
      <dgm:prSet/>
      <dgm:spPr/>
      <dgm:t>
        <a:bodyPr/>
        <a:lstStyle/>
        <a:p>
          <a:endParaRPr lang="en-AU"/>
        </a:p>
      </dgm:t>
    </dgm:pt>
    <dgm:pt modelId="{79BCCF9D-0B00-4935-901E-1CB544FA5767}" type="sibTrans" cxnId="{AC35EBC1-A326-4ED4-8F07-3493F5828853}">
      <dgm:prSet/>
      <dgm:spPr/>
      <dgm:t>
        <a:bodyPr/>
        <a:lstStyle/>
        <a:p>
          <a:endParaRPr lang="en-AU"/>
        </a:p>
      </dgm:t>
    </dgm:pt>
    <dgm:pt modelId="{05AB728D-13E9-4070-96CC-34CE9DFA3691}">
      <dgm:prSet/>
      <dgm:spPr/>
      <dgm:t>
        <a:bodyPr/>
        <a:lstStyle/>
        <a:p>
          <a:r>
            <a:rPr lang="en-AU" b="0"/>
            <a:t>Expanded school counselling services</a:t>
          </a:r>
          <a:endParaRPr lang="en-AU"/>
        </a:p>
      </dgm:t>
    </dgm:pt>
    <dgm:pt modelId="{E9E43BF0-7B2C-4D4C-944F-48E536253478}" type="parTrans" cxnId="{C5080983-36D7-4262-B88A-52E495EF24CD}">
      <dgm:prSet/>
      <dgm:spPr/>
      <dgm:t>
        <a:bodyPr/>
        <a:lstStyle/>
        <a:p>
          <a:endParaRPr lang="en-AU"/>
        </a:p>
      </dgm:t>
    </dgm:pt>
    <dgm:pt modelId="{DFAEB12B-2854-40D2-8C2F-CB0714B35C60}" type="sibTrans" cxnId="{C5080983-36D7-4262-B88A-52E495EF24CD}">
      <dgm:prSet/>
      <dgm:spPr/>
      <dgm:t>
        <a:bodyPr/>
        <a:lstStyle/>
        <a:p>
          <a:endParaRPr lang="en-AU"/>
        </a:p>
      </dgm:t>
    </dgm:pt>
    <dgm:pt modelId="{2CEB4384-9AFE-463C-A87A-37203942C683}">
      <dgm:prSet/>
      <dgm:spPr/>
      <dgm:t>
        <a:bodyPr/>
        <a:lstStyle/>
        <a:p>
          <a:r>
            <a:rPr lang="en-AU" b="0"/>
            <a:t>Mobile phone ban</a:t>
          </a:r>
          <a:endParaRPr lang="en-AU"/>
        </a:p>
      </dgm:t>
    </dgm:pt>
    <dgm:pt modelId="{86AD32D9-F485-405C-A854-E638C469EACD}" type="parTrans" cxnId="{A5C7CAF2-B9AC-48F2-B899-5D5E4ABCFE89}">
      <dgm:prSet/>
      <dgm:spPr/>
      <dgm:t>
        <a:bodyPr/>
        <a:lstStyle/>
        <a:p>
          <a:endParaRPr lang="en-AU"/>
        </a:p>
      </dgm:t>
    </dgm:pt>
    <dgm:pt modelId="{93EC123B-8C17-4780-B28C-3A27B9B8BBCF}" type="sibTrans" cxnId="{A5C7CAF2-B9AC-48F2-B899-5D5E4ABCFE89}">
      <dgm:prSet/>
      <dgm:spPr/>
      <dgm:t>
        <a:bodyPr/>
        <a:lstStyle/>
        <a:p>
          <a:endParaRPr lang="en-AU"/>
        </a:p>
      </dgm:t>
    </dgm:pt>
    <dgm:pt modelId="{2D2F6EE3-88F6-4000-9709-9422B5BE1952}">
      <dgm:prSet/>
      <dgm:spPr/>
      <dgm:t>
        <a:bodyPr/>
        <a:lstStyle/>
        <a:p>
          <a:r>
            <a:rPr lang="en-AU" b="0"/>
            <a:t>100 new public preschools locations announced </a:t>
          </a:r>
          <a:endParaRPr lang="en-AU"/>
        </a:p>
      </dgm:t>
    </dgm:pt>
    <dgm:pt modelId="{6D6EDA0E-23D9-402E-930C-17E328D940F8}" type="parTrans" cxnId="{8AA483FF-369E-419E-A9E5-9209D5D56A8F}">
      <dgm:prSet/>
      <dgm:spPr/>
      <dgm:t>
        <a:bodyPr/>
        <a:lstStyle/>
        <a:p>
          <a:endParaRPr lang="en-AU"/>
        </a:p>
      </dgm:t>
    </dgm:pt>
    <dgm:pt modelId="{658FEFA5-6F7E-4756-A643-9C52C37724A1}" type="sibTrans" cxnId="{8AA483FF-369E-419E-A9E5-9209D5D56A8F}">
      <dgm:prSet/>
      <dgm:spPr/>
      <dgm:t>
        <a:bodyPr/>
        <a:lstStyle/>
        <a:p>
          <a:endParaRPr lang="en-AU"/>
        </a:p>
      </dgm:t>
    </dgm:pt>
    <dgm:pt modelId="{64BE60A2-77DD-48A2-945B-04E1B85746C5}">
      <dgm:prSet/>
      <dgm:spPr/>
      <dgm:t>
        <a:bodyPr/>
        <a:lstStyle/>
        <a:p>
          <a:r>
            <a:rPr lang="en-AU" b="0"/>
            <a:t>Early childhood education fee relief</a:t>
          </a:r>
          <a:endParaRPr lang="en-AU"/>
        </a:p>
      </dgm:t>
    </dgm:pt>
    <dgm:pt modelId="{F55DFFC4-97CE-4A62-AA9E-9CF24859DA1E}" type="parTrans" cxnId="{FC44C8BA-F22F-486C-8660-9D0A67B5AAF6}">
      <dgm:prSet/>
      <dgm:spPr/>
      <dgm:t>
        <a:bodyPr/>
        <a:lstStyle/>
        <a:p>
          <a:endParaRPr lang="en-AU"/>
        </a:p>
      </dgm:t>
    </dgm:pt>
    <dgm:pt modelId="{BD4BF245-7BD4-4D64-9134-123EF7E233AC}" type="sibTrans" cxnId="{FC44C8BA-F22F-486C-8660-9D0A67B5AAF6}">
      <dgm:prSet/>
      <dgm:spPr/>
      <dgm:t>
        <a:bodyPr/>
        <a:lstStyle/>
        <a:p>
          <a:endParaRPr lang="en-AU"/>
        </a:p>
      </dgm:t>
    </dgm:pt>
    <dgm:pt modelId="{0868C8A0-BF01-4667-8B4A-2A7B126BD3A5}">
      <dgm:prSet/>
      <dgm:spPr/>
      <dgm:t>
        <a:bodyPr/>
        <a:lstStyle/>
        <a:p>
          <a:r>
            <a:rPr lang="en-AU" b="0"/>
            <a:t>Additional support classes for students with disability</a:t>
          </a:r>
          <a:endParaRPr lang="en-AU"/>
        </a:p>
      </dgm:t>
    </dgm:pt>
    <dgm:pt modelId="{F80D25BE-A37A-4652-87AA-FA5F583309BF}" type="parTrans" cxnId="{4D88ED25-E95F-46A5-B110-3A2EA8EF9DF6}">
      <dgm:prSet/>
      <dgm:spPr/>
      <dgm:t>
        <a:bodyPr/>
        <a:lstStyle/>
        <a:p>
          <a:endParaRPr lang="en-AU"/>
        </a:p>
      </dgm:t>
    </dgm:pt>
    <dgm:pt modelId="{6B0CDF2E-4B1E-4FF9-A9EA-27450AC3F368}" type="sibTrans" cxnId="{4D88ED25-E95F-46A5-B110-3A2EA8EF9DF6}">
      <dgm:prSet/>
      <dgm:spPr/>
      <dgm:t>
        <a:bodyPr/>
        <a:lstStyle/>
        <a:p>
          <a:endParaRPr lang="en-AU"/>
        </a:p>
      </dgm:t>
    </dgm:pt>
    <dgm:pt modelId="{1F648775-8DD9-47AD-AA86-B1FD0AAFB595}">
      <dgm:prSet/>
      <dgm:spPr/>
      <dgm:t>
        <a:bodyPr/>
        <a:lstStyle/>
        <a:p>
          <a:r>
            <a:rPr lang="en-AU" b="0"/>
            <a:t>New curriculum resources and training</a:t>
          </a:r>
          <a:endParaRPr lang="en-AU"/>
        </a:p>
      </dgm:t>
    </dgm:pt>
    <dgm:pt modelId="{058757E9-16D0-4632-BC08-C4B976854C46}" type="parTrans" cxnId="{B7242B41-AF92-47E2-BCF6-C7608BC3BF99}">
      <dgm:prSet/>
      <dgm:spPr/>
      <dgm:t>
        <a:bodyPr/>
        <a:lstStyle/>
        <a:p>
          <a:endParaRPr lang="en-AU"/>
        </a:p>
      </dgm:t>
    </dgm:pt>
    <dgm:pt modelId="{A0254B79-37D7-4561-AA66-26F9250849D0}" type="sibTrans" cxnId="{B7242B41-AF92-47E2-BCF6-C7608BC3BF99}">
      <dgm:prSet/>
      <dgm:spPr/>
      <dgm:t>
        <a:bodyPr/>
        <a:lstStyle/>
        <a:p>
          <a:endParaRPr lang="en-AU"/>
        </a:p>
      </dgm:t>
    </dgm:pt>
    <dgm:pt modelId="{D987872A-351F-426D-8B54-EE5AA62015FA}">
      <dgm:prSet/>
      <dgm:spPr/>
      <dgm:t>
        <a:bodyPr/>
        <a:lstStyle/>
        <a:p>
          <a:r>
            <a:rPr lang="en-AU" b="0"/>
            <a:t>Our first Staff Wellbeing Strategy</a:t>
          </a:r>
          <a:endParaRPr lang="en-AU"/>
        </a:p>
      </dgm:t>
    </dgm:pt>
    <dgm:pt modelId="{18AE6F4F-A523-4B87-8743-BB1C0E2EC78B}" type="parTrans" cxnId="{E1E32DF8-21F5-4D76-8BEE-57FE7E09F680}">
      <dgm:prSet/>
      <dgm:spPr/>
      <dgm:t>
        <a:bodyPr/>
        <a:lstStyle/>
        <a:p>
          <a:endParaRPr lang="en-AU"/>
        </a:p>
      </dgm:t>
    </dgm:pt>
    <dgm:pt modelId="{7A0F4254-292A-4145-A10B-5E72770E25B9}" type="sibTrans" cxnId="{E1E32DF8-21F5-4D76-8BEE-57FE7E09F680}">
      <dgm:prSet/>
      <dgm:spPr/>
      <dgm:t>
        <a:bodyPr/>
        <a:lstStyle/>
        <a:p>
          <a:endParaRPr lang="en-AU"/>
        </a:p>
      </dgm:t>
    </dgm:pt>
    <dgm:pt modelId="{FED492C2-806E-467C-9973-DFFAF250EF5D}">
      <dgm:prSet/>
      <dgm:spPr/>
      <dgm:t>
        <a:bodyPr/>
        <a:lstStyle/>
        <a:p>
          <a:r>
            <a:rPr lang="en-AU" b="0"/>
            <a:t>Revised suspension and expulsion policy</a:t>
          </a:r>
          <a:endParaRPr lang="en-AU"/>
        </a:p>
      </dgm:t>
    </dgm:pt>
    <dgm:pt modelId="{0A570521-F1C3-429E-845B-CF1C70E900F8}" type="parTrans" cxnId="{141B783D-1912-476D-937B-52D28223A131}">
      <dgm:prSet/>
      <dgm:spPr/>
      <dgm:t>
        <a:bodyPr/>
        <a:lstStyle/>
        <a:p>
          <a:endParaRPr lang="en-AU"/>
        </a:p>
      </dgm:t>
    </dgm:pt>
    <dgm:pt modelId="{EAD425D1-C805-4494-B029-EFAA066656C8}" type="sibTrans" cxnId="{141B783D-1912-476D-937B-52D28223A131}">
      <dgm:prSet/>
      <dgm:spPr/>
      <dgm:t>
        <a:bodyPr/>
        <a:lstStyle/>
        <a:p>
          <a:endParaRPr lang="en-AU"/>
        </a:p>
      </dgm:t>
    </dgm:pt>
    <dgm:pt modelId="{7A334625-DB83-4CFA-BFCE-14A79EA0D77F}">
      <dgm:prSet/>
      <dgm:spPr/>
      <dgm:t>
        <a:bodyPr/>
        <a:lstStyle/>
        <a:p>
          <a:r>
            <a:rPr lang="en-AU" b="0"/>
            <a:t>Over 62,000 maintenance tasks at more than 1,400 schools.</a:t>
          </a:r>
          <a:endParaRPr lang="en-AU"/>
        </a:p>
      </dgm:t>
    </dgm:pt>
    <dgm:pt modelId="{D91C4BDE-3D25-4E77-BC00-E71180B33CDB}" type="parTrans" cxnId="{E330A553-DAA8-43D7-85CA-E57AA49B1DB9}">
      <dgm:prSet/>
      <dgm:spPr/>
      <dgm:t>
        <a:bodyPr/>
        <a:lstStyle/>
        <a:p>
          <a:endParaRPr lang="en-AU"/>
        </a:p>
      </dgm:t>
    </dgm:pt>
    <dgm:pt modelId="{0298AAF9-3903-4557-9D11-EC640FA1DF51}" type="sibTrans" cxnId="{E330A553-DAA8-43D7-85CA-E57AA49B1DB9}">
      <dgm:prSet/>
      <dgm:spPr/>
      <dgm:t>
        <a:bodyPr/>
        <a:lstStyle/>
        <a:p>
          <a:endParaRPr lang="en-AU"/>
        </a:p>
      </dgm:t>
    </dgm:pt>
    <dgm:pt modelId="{92FFA9DF-38D4-49CB-B66D-4DE641AB63FF}" type="pres">
      <dgm:prSet presAssocID="{49320ABA-6101-4C6E-B256-0199993C04A6}" presName="diagram" presStyleCnt="0">
        <dgm:presLayoutVars>
          <dgm:dir/>
          <dgm:resizeHandles val="exact"/>
        </dgm:presLayoutVars>
      </dgm:prSet>
      <dgm:spPr/>
    </dgm:pt>
    <dgm:pt modelId="{AB3239B9-0751-4A78-8199-7D615C25DB39}" type="pres">
      <dgm:prSet presAssocID="{E93BA5A5-841D-487E-8BC1-342DB2BB7DAD}" presName="node" presStyleLbl="node1" presStyleIdx="0" presStyleCnt="20">
        <dgm:presLayoutVars>
          <dgm:bulletEnabled val="1"/>
        </dgm:presLayoutVars>
      </dgm:prSet>
      <dgm:spPr/>
    </dgm:pt>
    <dgm:pt modelId="{59C2D0DE-1C57-4300-9E0C-9F7ABDA12EC1}" type="pres">
      <dgm:prSet presAssocID="{69C80A4A-2FD0-4852-BA4C-645AB5179176}" presName="sibTrans" presStyleCnt="0"/>
      <dgm:spPr/>
    </dgm:pt>
    <dgm:pt modelId="{19AC5A15-D2DB-4D16-8E04-B27338090C62}" type="pres">
      <dgm:prSet presAssocID="{74FE2E25-593F-4452-9D16-D6126585F0FD}" presName="node" presStyleLbl="node1" presStyleIdx="1" presStyleCnt="20">
        <dgm:presLayoutVars>
          <dgm:bulletEnabled val="1"/>
        </dgm:presLayoutVars>
      </dgm:prSet>
      <dgm:spPr/>
    </dgm:pt>
    <dgm:pt modelId="{9C87C5FB-1D12-4E9E-A7B4-286CDBA08500}" type="pres">
      <dgm:prSet presAssocID="{103224A1-6064-4802-A9E6-BAF647F5D0E9}" presName="sibTrans" presStyleCnt="0"/>
      <dgm:spPr/>
    </dgm:pt>
    <dgm:pt modelId="{A2229AB1-B22C-4B4A-8117-245766751367}" type="pres">
      <dgm:prSet presAssocID="{5F715D80-B6F4-4143-B919-E27AD4731334}" presName="node" presStyleLbl="node1" presStyleIdx="2" presStyleCnt="20">
        <dgm:presLayoutVars>
          <dgm:bulletEnabled val="1"/>
        </dgm:presLayoutVars>
      </dgm:prSet>
      <dgm:spPr/>
    </dgm:pt>
    <dgm:pt modelId="{C1148775-18FB-4B32-B335-FA2F4F150A9B}" type="pres">
      <dgm:prSet presAssocID="{E9065D66-420E-45B6-B764-E29D5F4DF2E1}" presName="sibTrans" presStyleCnt="0"/>
      <dgm:spPr/>
    </dgm:pt>
    <dgm:pt modelId="{41FCE260-6F78-40B8-8CE4-21217CBB95AA}" type="pres">
      <dgm:prSet presAssocID="{4D816418-B5CE-499A-B96F-398D000F371C}" presName="node" presStyleLbl="node1" presStyleIdx="3" presStyleCnt="20">
        <dgm:presLayoutVars>
          <dgm:bulletEnabled val="1"/>
        </dgm:presLayoutVars>
      </dgm:prSet>
      <dgm:spPr/>
    </dgm:pt>
    <dgm:pt modelId="{FC24057B-39DF-4DBE-A576-D208B0CA3707}" type="pres">
      <dgm:prSet presAssocID="{3BDDF6C7-4E7E-45BE-A543-BDD106F00ED8}" presName="sibTrans" presStyleCnt="0"/>
      <dgm:spPr/>
    </dgm:pt>
    <dgm:pt modelId="{5C5B20C8-21C1-4538-B7BD-AD27DC1E5FBE}" type="pres">
      <dgm:prSet presAssocID="{6E982BD2-9F43-42DB-9630-93BC77C3E4E1}" presName="node" presStyleLbl="node1" presStyleIdx="4" presStyleCnt="20">
        <dgm:presLayoutVars>
          <dgm:bulletEnabled val="1"/>
        </dgm:presLayoutVars>
      </dgm:prSet>
      <dgm:spPr/>
    </dgm:pt>
    <dgm:pt modelId="{8E6A54B9-96E2-4586-A2E7-2A26A6253C95}" type="pres">
      <dgm:prSet presAssocID="{8AF80B4E-74C3-41FE-8591-8A94DDB36364}" presName="sibTrans" presStyleCnt="0"/>
      <dgm:spPr/>
    </dgm:pt>
    <dgm:pt modelId="{432879CF-8137-4351-94D8-D61D63C09010}" type="pres">
      <dgm:prSet presAssocID="{40EEA8EE-D739-4A08-839A-279085DC829C}" presName="node" presStyleLbl="node1" presStyleIdx="5" presStyleCnt="20">
        <dgm:presLayoutVars>
          <dgm:bulletEnabled val="1"/>
        </dgm:presLayoutVars>
      </dgm:prSet>
      <dgm:spPr/>
    </dgm:pt>
    <dgm:pt modelId="{0F83367D-6696-43AE-B883-59E66AEEEF03}" type="pres">
      <dgm:prSet presAssocID="{CAA32F2D-FEAB-4D52-8FC6-C047EB264604}" presName="sibTrans" presStyleCnt="0"/>
      <dgm:spPr/>
    </dgm:pt>
    <dgm:pt modelId="{A5DEA9F7-4CBE-4543-BA7D-58B0B58BC243}" type="pres">
      <dgm:prSet presAssocID="{602B06F2-CC4D-4D26-8520-2BFE538F28D0}" presName="node" presStyleLbl="node1" presStyleIdx="6" presStyleCnt="20">
        <dgm:presLayoutVars>
          <dgm:bulletEnabled val="1"/>
        </dgm:presLayoutVars>
      </dgm:prSet>
      <dgm:spPr/>
    </dgm:pt>
    <dgm:pt modelId="{A48A69E6-7070-45E0-ABE4-B488407ABE88}" type="pres">
      <dgm:prSet presAssocID="{6FCFFFCD-7ED5-42BB-AF0D-CF06CFC6D7F3}" presName="sibTrans" presStyleCnt="0"/>
      <dgm:spPr/>
    </dgm:pt>
    <dgm:pt modelId="{4B373755-1F03-46B2-8F3C-B24CDD34A485}" type="pres">
      <dgm:prSet presAssocID="{F3916CE0-7084-4EAA-A04C-530F21723CD6}" presName="node" presStyleLbl="node1" presStyleIdx="7" presStyleCnt="20">
        <dgm:presLayoutVars>
          <dgm:bulletEnabled val="1"/>
        </dgm:presLayoutVars>
      </dgm:prSet>
      <dgm:spPr/>
    </dgm:pt>
    <dgm:pt modelId="{596B602E-0725-4EFB-B107-9510EA8E51CA}" type="pres">
      <dgm:prSet presAssocID="{CF807392-29F6-4F43-A3D4-E9F4F7521258}" presName="sibTrans" presStyleCnt="0"/>
      <dgm:spPr/>
    </dgm:pt>
    <dgm:pt modelId="{94B28C65-C4C7-4A96-88CC-2B8548FA3A44}" type="pres">
      <dgm:prSet presAssocID="{0F27D858-8DF5-4487-99F7-E2F4A94AA243}" presName="node" presStyleLbl="node1" presStyleIdx="8" presStyleCnt="20">
        <dgm:presLayoutVars>
          <dgm:bulletEnabled val="1"/>
        </dgm:presLayoutVars>
      </dgm:prSet>
      <dgm:spPr/>
    </dgm:pt>
    <dgm:pt modelId="{539EB7DA-D048-41CE-BFE6-9A7440DF83A4}" type="pres">
      <dgm:prSet presAssocID="{3C56EDD9-66A4-4F1B-9BA1-D39305B6A955}" presName="sibTrans" presStyleCnt="0"/>
      <dgm:spPr/>
    </dgm:pt>
    <dgm:pt modelId="{50D9251C-A7DB-4D6D-BC30-F00BA5399C03}" type="pres">
      <dgm:prSet presAssocID="{19BFD5C7-94A3-4987-BEC8-8E373D6A01ED}" presName="node" presStyleLbl="node1" presStyleIdx="9" presStyleCnt="20">
        <dgm:presLayoutVars>
          <dgm:bulletEnabled val="1"/>
        </dgm:presLayoutVars>
      </dgm:prSet>
      <dgm:spPr/>
    </dgm:pt>
    <dgm:pt modelId="{64FF0656-E750-4830-8067-A4FA4EE7F7B7}" type="pres">
      <dgm:prSet presAssocID="{B800E5AA-D610-4EEA-98E2-4DF7F7343A95}" presName="sibTrans" presStyleCnt="0"/>
      <dgm:spPr/>
    </dgm:pt>
    <dgm:pt modelId="{C9F40C24-6BE7-42BF-832C-AA92D24097BF}" type="pres">
      <dgm:prSet presAssocID="{5028E627-E92C-4E6A-97DD-D501F4F522EA}" presName="node" presStyleLbl="node1" presStyleIdx="10" presStyleCnt="20">
        <dgm:presLayoutVars>
          <dgm:bulletEnabled val="1"/>
        </dgm:presLayoutVars>
      </dgm:prSet>
      <dgm:spPr/>
    </dgm:pt>
    <dgm:pt modelId="{5F1E2837-5992-4B0B-B8B2-E6D240612DCD}" type="pres">
      <dgm:prSet presAssocID="{79BCCF9D-0B00-4935-901E-1CB544FA5767}" presName="sibTrans" presStyleCnt="0"/>
      <dgm:spPr/>
    </dgm:pt>
    <dgm:pt modelId="{11C41FB5-DEFF-42A1-BCA9-7207BFFE7274}" type="pres">
      <dgm:prSet presAssocID="{05AB728D-13E9-4070-96CC-34CE9DFA3691}" presName="node" presStyleLbl="node1" presStyleIdx="11" presStyleCnt="20">
        <dgm:presLayoutVars>
          <dgm:bulletEnabled val="1"/>
        </dgm:presLayoutVars>
      </dgm:prSet>
      <dgm:spPr/>
    </dgm:pt>
    <dgm:pt modelId="{A92EF0D6-1EF4-4C63-B9D7-505B0844CA68}" type="pres">
      <dgm:prSet presAssocID="{DFAEB12B-2854-40D2-8C2F-CB0714B35C60}" presName="sibTrans" presStyleCnt="0"/>
      <dgm:spPr/>
    </dgm:pt>
    <dgm:pt modelId="{B417BD0A-B354-4E3F-8A49-E5E4BEB93D1B}" type="pres">
      <dgm:prSet presAssocID="{2CEB4384-9AFE-463C-A87A-37203942C683}" presName="node" presStyleLbl="node1" presStyleIdx="12" presStyleCnt="20">
        <dgm:presLayoutVars>
          <dgm:bulletEnabled val="1"/>
        </dgm:presLayoutVars>
      </dgm:prSet>
      <dgm:spPr/>
    </dgm:pt>
    <dgm:pt modelId="{96DBF9FD-BB1F-46CD-AB23-303C7DBB610C}" type="pres">
      <dgm:prSet presAssocID="{93EC123B-8C17-4780-B28C-3A27B9B8BBCF}" presName="sibTrans" presStyleCnt="0"/>
      <dgm:spPr/>
    </dgm:pt>
    <dgm:pt modelId="{1A82FEFD-8C06-4347-8174-84F11004A3C2}" type="pres">
      <dgm:prSet presAssocID="{2D2F6EE3-88F6-4000-9709-9422B5BE1952}" presName="node" presStyleLbl="node1" presStyleIdx="13" presStyleCnt="20">
        <dgm:presLayoutVars>
          <dgm:bulletEnabled val="1"/>
        </dgm:presLayoutVars>
      </dgm:prSet>
      <dgm:spPr/>
    </dgm:pt>
    <dgm:pt modelId="{0B0A6BB1-B896-475A-B655-53232E9CA61B}" type="pres">
      <dgm:prSet presAssocID="{658FEFA5-6F7E-4756-A643-9C52C37724A1}" presName="sibTrans" presStyleCnt="0"/>
      <dgm:spPr/>
    </dgm:pt>
    <dgm:pt modelId="{5CB592A9-F5F5-4366-A186-9DC75A30D6CC}" type="pres">
      <dgm:prSet presAssocID="{64BE60A2-77DD-48A2-945B-04E1B85746C5}" presName="node" presStyleLbl="node1" presStyleIdx="14" presStyleCnt="20">
        <dgm:presLayoutVars>
          <dgm:bulletEnabled val="1"/>
        </dgm:presLayoutVars>
      </dgm:prSet>
      <dgm:spPr/>
    </dgm:pt>
    <dgm:pt modelId="{16FEBB98-27BD-4A16-B8C6-430D16296CD5}" type="pres">
      <dgm:prSet presAssocID="{BD4BF245-7BD4-4D64-9134-123EF7E233AC}" presName="sibTrans" presStyleCnt="0"/>
      <dgm:spPr/>
    </dgm:pt>
    <dgm:pt modelId="{2DE4D2D2-F281-439B-9E0E-8B1E3B439B91}" type="pres">
      <dgm:prSet presAssocID="{0868C8A0-BF01-4667-8B4A-2A7B126BD3A5}" presName="node" presStyleLbl="node1" presStyleIdx="15" presStyleCnt="20">
        <dgm:presLayoutVars>
          <dgm:bulletEnabled val="1"/>
        </dgm:presLayoutVars>
      </dgm:prSet>
      <dgm:spPr/>
    </dgm:pt>
    <dgm:pt modelId="{0708A66A-1569-408F-8151-8FD9A7B2CE1F}" type="pres">
      <dgm:prSet presAssocID="{6B0CDF2E-4B1E-4FF9-A9EA-27450AC3F368}" presName="sibTrans" presStyleCnt="0"/>
      <dgm:spPr/>
    </dgm:pt>
    <dgm:pt modelId="{F2A818F7-2CAE-4679-815D-4F4FB3CBBB94}" type="pres">
      <dgm:prSet presAssocID="{1F648775-8DD9-47AD-AA86-B1FD0AAFB595}" presName="node" presStyleLbl="node1" presStyleIdx="16" presStyleCnt="20">
        <dgm:presLayoutVars>
          <dgm:bulletEnabled val="1"/>
        </dgm:presLayoutVars>
      </dgm:prSet>
      <dgm:spPr/>
    </dgm:pt>
    <dgm:pt modelId="{5D5A4BEE-76AA-4385-BF1F-6BB0D7BA1CBA}" type="pres">
      <dgm:prSet presAssocID="{A0254B79-37D7-4561-AA66-26F9250849D0}" presName="sibTrans" presStyleCnt="0"/>
      <dgm:spPr/>
    </dgm:pt>
    <dgm:pt modelId="{54505767-30AA-442A-AB53-011E2BA3E2F1}" type="pres">
      <dgm:prSet presAssocID="{D987872A-351F-426D-8B54-EE5AA62015FA}" presName="node" presStyleLbl="node1" presStyleIdx="17" presStyleCnt="20">
        <dgm:presLayoutVars>
          <dgm:bulletEnabled val="1"/>
        </dgm:presLayoutVars>
      </dgm:prSet>
      <dgm:spPr/>
    </dgm:pt>
    <dgm:pt modelId="{8A3AD300-0F7D-41E0-B88F-C8B8EA924AE6}" type="pres">
      <dgm:prSet presAssocID="{7A0F4254-292A-4145-A10B-5E72770E25B9}" presName="sibTrans" presStyleCnt="0"/>
      <dgm:spPr/>
    </dgm:pt>
    <dgm:pt modelId="{4B871196-07F4-4D0C-8F06-16796CA23FFE}" type="pres">
      <dgm:prSet presAssocID="{FED492C2-806E-467C-9973-DFFAF250EF5D}" presName="node" presStyleLbl="node1" presStyleIdx="18" presStyleCnt="20">
        <dgm:presLayoutVars>
          <dgm:bulletEnabled val="1"/>
        </dgm:presLayoutVars>
      </dgm:prSet>
      <dgm:spPr/>
    </dgm:pt>
    <dgm:pt modelId="{594A7A5F-F13B-45A9-AA39-605E60E3F5EB}" type="pres">
      <dgm:prSet presAssocID="{EAD425D1-C805-4494-B029-EFAA066656C8}" presName="sibTrans" presStyleCnt="0"/>
      <dgm:spPr/>
    </dgm:pt>
    <dgm:pt modelId="{83ECD110-D224-462D-A7F6-EA7AB1AD4C5E}" type="pres">
      <dgm:prSet presAssocID="{7A334625-DB83-4CFA-BFCE-14A79EA0D77F}" presName="node" presStyleLbl="node1" presStyleIdx="19" presStyleCnt="20">
        <dgm:presLayoutVars>
          <dgm:bulletEnabled val="1"/>
        </dgm:presLayoutVars>
      </dgm:prSet>
      <dgm:spPr/>
    </dgm:pt>
  </dgm:ptLst>
  <dgm:cxnLst>
    <dgm:cxn modelId="{1FF41700-74D6-420D-A840-9F014C289521}" type="presOf" srcId="{1F648775-8DD9-47AD-AA86-B1FD0AAFB595}" destId="{F2A818F7-2CAE-4679-815D-4F4FB3CBBB94}" srcOrd="0" destOrd="0" presId="urn:microsoft.com/office/officeart/2005/8/layout/default"/>
    <dgm:cxn modelId="{AE160705-6E7A-4126-8611-BD81426A8575}" type="presOf" srcId="{F3916CE0-7084-4EAA-A04C-530F21723CD6}" destId="{4B373755-1F03-46B2-8F3C-B24CDD34A485}" srcOrd="0" destOrd="0" presId="urn:microsoft.com/office/officeart/2005/8/layout/default"/>
    <dgm:cxn modelId="{9EEEFE13-59BA-4CFB-AAAE-18EEA37C088A}" type="presOf" srcId="{5F715D80-B6F4-4143-B919-E27AD4731334}" destId="{A2229AB1-B22C-4B4A-8117-245766751367}" srcOrd="0" destOrd="0" presId="urn:microsoft.com/office/officeart/2005/8/layout/default"/>
    <dgm:cxn modelId="{4D88ED25-E95F-46A5-B110-3A2EA8EF9DF6}" srcId="{49320ABA-6101-4C6E-B256-0199993C04A6}" destId="{0868C8A0-BF01-4667-8B4A-2A7B126BD3A5}" srcOrd="15" destOrd="0" parTransId="{F80D25BE-A37A-4652-87AA-FA5F583309BF}" sibTransId="{6B0CDF2E-4B1E-4FF9-A9EA-27450AC3F368}"/>
    <dgm:cxn modelId="{7398C92C-4881-46E8-BD7D-098CF603A451}" type="presOf" srcId="{40EEA8EE-D739-4A08-839A-279085DC829C}" destId="{432879CF-8137-4351-94D8-D61D63C09010}" srcOrd="0" destOrd="0" presId="urn:microsoft.com/office/officeart/2005/8/layout/default"/>
    <dgm:cxn modelId="{0BEAD339-6901-4B21-955C-9B5B1595EBB2}" srcId="{49320ABA-6101-4C6E-B256-0199993C04A6}" destId="{5F715D80-B6F4-4143-B919-E27AD4731334}" srcOrd="2" destOrd="0" parTransId="{4B8AC3F1-C228-47C6-B2F4-83CCE0D6F12A}" sibTransId="{E9065D66-420E-45B6-B764-E29D5F4DF2E1}"/>
    <dgm:cxn modelId="{141B783D-1912-476D-937B-52D28223A131}" srcId="{49320ABA-6101-4C6E-B256-0199993C04A6}" destId="{FED492C2-806E-467C-9973-DFFAF250EF5D}" srcOrd="18" destOrd="0" parTransId="{0A570521-F1C3-429E-845B-CF1C70E900F8}" sibTransId="{EAD425D1-C805-4494-B029-EFAA066656C8}"/>
    <dgm:cxn modelId="{916BBF3D-4DDC-448F-BBBC-62C82B5E99FE}" type="presOf" srcId="{2CEB4384-9AFE-463C-A87A-37203942C683}" destId="{B417BD0A-B354-4E3F-8A49-E5E4BEB93D1B}" srcOrd="0" destOrd="0" presId="urn:microsoft.com/office/officeart/2005/8/layout/default"/>
    <dgm:cxn modelId="{B7242B41-AF92-47E2-BCF6-C7608BC3BF99}" srcId="{49320ABA-6101-4C6E-B256-0199993C04A6}" destId="{1F648775-8DD9-47AD-AA86-B1FD0AAFB595}" srcOrd="16" destOrd="0" parTransId="{058757E9-16D0-4632-BC08-C4B976854C46}" sibTransId="{A0254B79-37D7-4561-AA66-26F9250849D0}"/>
    <dgm:cxn modelId="{EAD1E141-63BF-4E9D-85A9-388DA83A3CF2}" type="presOf" srcId="{0868C8A0-BF01-4667-8B4A-2A7B126BD3A5}" destId="{2DE4D2D2-F281-439B-9E0E-8B1E3B439B91}" srcOrd="0" destOrd="0" presId="urn:microsoft.com/office/officeart/2005/8/layout/default"/>
    <dgm:cxn modelId="{878BF84E-4DF6-47D0-A0EB-A9513DEF0976}" srcId="{49320ABA-6101-4C6E-B256-0199993C04A6}" destId="{E93BA5A5-841D-487E-8BC1-342DB2BB7DAD}" srcOrd="0" destOrd="0" parTransId="{A170F672-7633-4E66-A1F8-CE124EB237C5}" sibTransId="{69C80A4A-2FD0-4852-BA4C-645AB5179176}"/>
    <dgm:cxn modelId="{E330A553-DAA8-43D7-85CA-E57AA49B1DB9}" srcId="{49320ABA-6101-4C6E-B256-0199993C04A6}" destId="{7A334625-DB83-4CFA-BFCE-14A79EA0D77F}" srcOrd="19" destOrd="0" parTransId="{D91C4BDE-3D25-4E77-BC00-E71180B33CDB}" sibTransId="{0298AAF9-3903-4557-9D11-EC640FA1DF51}"/>
    <dgm:cxn modelId="{8FBD9674-7545-4201-BBD9-B17D2DC3B4C3}" srcId="{49320ABA-6101-4C6E-B256-0199993C04A6}" destId="{40EEA8EE-D739-4A08-839A-279085DC829C}" srcOrd="5" destOrd="0" parTransId="{1DF43C6D-D7F3-41DE-94D3-6C22F026AF14}" sibTransId="{CAA32F2D-FEAB-4D52-8FC6-C047EB264604}"/>
    <dgm:cxn modelId="{285D1A7B-EB0C-4FAA-A01F-DE930A16F0DA}" type="presOf" srcId="{05AB728D-13E9-4070-96CC-34CE9DFA3691}" destId="{11C41FB5-DEFF-42A1-BCA9-7207BFFE7274}" srcOrd="0" destOrd="0" presId="urn:microsoft.com/office/officeart/2005/8/layout/default"/>
    <dgm:cxn modelId="{C5080983-36D7-4262-B88A-52E495EF24CD}" srcId="{49320ABA-6101-4C6E-B256-0199993C04A6}" destId="{05AB728D-13E9-4070-96CC-34CE9DFA3691}" srcOrd="11" destOrd="0" parTransId="{E9E43BF0-7B2C-4D4C-944F-48E536253478}" sibTransId="{DFAEB12B-2854-40D2-8C2F-CB0714B35C60}"/>
    <dgm:cxn modelId="{CAE68795-3F26-4205-B0C3-18E60DDB1F86}" srcId="{49320ABA-6101-4C6E-B256-0199993C04A6}" destId="{4D816418-B5CE-499A-B96F-398D000F371C}" srcOrd="3" destOrd="0" parTransId="{49977EEC-B2B0-42CF-829F-80CD43270380}" sibTransId="{3BDDF6C7-4E7E-45BE-A543-BDD106F00ED8}"/>
    <dgm:cxn modelId="{FC5F9399-AE85-43E4-952F-1B0BB43F437F}" type="presOf" srcId="{FED492C2-806E-467C-9973-DFFAF250EF5D}" destId="{4B871196-07F4-4D0C-8F06-16796CA23FFE}" srcOrd="0" destOrd="0" presId="urn:microsoft.com/office/officeart/2005/8/layout/default"/>
    <dgm:cxn modelId="{2CD1269B-CB1C-4983-8D69-D4BBB0385FDE}" type="presOf" srcId="{49320ABA-6101-4C6E-B256-0199993C04A6}" destId="{92FFA9DF-38D4-49CB-B66D-4DE641AB63FF}" srcOrd="0" destOrd="0" presId="urn:microsoft.com/office/officeart/2005/8/layout/default"/>
    <dgm:cxn modelId="{9FA051A3-0B6C-4FC5-B701-58E6435FB170}" type="presOf" srcId="{6E982BD2-9F43-42DB-9630-93BC77C3E4E1}" destId="{5C5B20C8-21C1-4538-B7BD-AD27DC1E5FBE}" srcOrd="0" destOrd="0" presId="urn:microsoft.com/office/officeart/2005/8/layout/default"/>
    <dgm:cxn modelId="{DA02F0A7-6AA9-49D3-906C-96146E938E4C}" type="presOf" srcId="{19BFD5C7-94A3-4987-BEC8-8E373D6A01ED}" destId="{50D9251C-A7DB-4D6D-BC30-F00BA5399C03}" srcOrd="0" destOrd="0" presId="urn:microsoft.com/office/officeart/2005/8/layout/default"/>
    <dgm:cxn modelId="{B447FAA7-7EC0-4306-B549-5AC11BCDF6F9}" type="presOf" srcId="{602B06F2-CC4D-4D26-8520-2BFE538F28D0}" destId="{A5DEA9F7-4CBE-4543-BA7D-58B0B58BC243}" srcOrd="0" destOrd="0" presId="urn:microsoft.com/office/officeart/2005/8/layout/default"/>
    <dgm:cxn modelId="{35386EA8-16E8-4928-8627-5A2FF60E57E9}" srcId="{49320ABA-6101-4C6E-B256-0199993C04A6}" destId="{0F27D858-8DF5-4487-99F7-E2F4A94AA243}" srcOrd="8" destOrd="0" parTransId="{3EB328AA-17D2-43EA-9A95-1E0373A02B4F}" sibTransId="{3C56EDD9-66A4-4F1B-9BA1-D39305B6A955}"/>
    <dgm:cxn modelId="{9034E4AD-FBC7-465D-8E0E-A25616CA90CF}" type="presOf" srcId="{74FE2E25-593F-4452-9D16-D6126585F0FD}" destId="{19AC5A15-D2DB-4D16-8E04-B27338090C62}" srcOrd="0" destOrd="0" presId="urn:microsoft.com/office/officeart/2005/8/layout/default"/>
    <dgm:cxn modelId="{90770BB9-32A9-4392-B0B6-0531BC9E1B72}" type="presOf" srcId="{5028E627-E92C-4E6A-97DD-D501F4F522EA}" destId="{C9F40C24-6BE7-42BF-832C-AA92D24097BF}" srcOrd="0" destOrd="0" presId="urn:microsoft.com/office/officeart/2005/8/layout/default"/>
    <dgm:cxn modelId="{FC44C8BA-F22F-486C-8660-9D0A67B5AAF6}" srcId="{49320ABA-6101-4C6E-B256-0199993C04A6}" destId="{64BE60A2-77DD-48A2-945B-04E1B85746C5}" srcOrd="14" destOrd="0" parTransId="{F55DFFC4-97CE-4A62-AA9E-9CF24859DA1E}" sibTransId="{BD4BF245-7BD4-4D64-9134-123EF7E233AC}"/>
    <dgm:cxn modelId="{A603BCC1-EFF5-40FE-AE80-396A7F6C00E6}" type="presOf" srcId="{4D816418-B5CE-499A-B96F-398D000F371C}" destId="{41FCE260-6F78-40B8-8CE4-21217CBB95AA}" srcOrd="0" destOrd="0" presId="urn:microsoft.com/office/officeart/2005/8/layout/default"/>
    <dgm:cxn modelId="{AC35EBC1-A326-4ED4-8F07-3493F5828853}" srcId="{49320ABA-6101-4C6E-B256-0199993C04A6}" destId="{5028E627-E92C-4E6A-97DD-D501F4F522EA}" srcOrd="10" destOrd="0" parTransId="{AFCAC725-7DD2-4681-98BF-165D961DC7CE}" sibTransId="{79BCCF9D-0B00-4935-901E-1CB544FA5767}"/>
    <dgm:cxn modelId="{3B6592C2-FD42-4BA7-845E-2101A028774F}" type="presOf" srcId="{D987872A-351F-426D-8B54-EE5AA62015FA}" destId="{54505767-30AA-442A-AB53-011E2BA3E2F1}" srcOrd="0" destOrd="0" presId="urn:microsoft.com/office/officeart/2005/8/layout/default"/>
    <dgm:cxn modelId="{DCD8DEC2-4281-4BFB-9293-222BB3C06EE0}" type="presOf" srcId="{2D2F6EE3-88F6-4000-9709-9422B5BE1952}" destId="{1A82FEFD-8C06-4347-8174-84F11004A3C2}" srcOrd="0" destOrd="0" presId="urn:microsoft.com/office/officeart/2005/8/layout/default"/>
    <dgm:cxn modelId="{94650AE4-FA16-4293-B9C8-BA27EADCBFBA}" srcId="{49320ABA-6101-4C6E-B256-0199993C04A6}" destId="{602B06F2-CC4D-4D26-8520-2BFE538F28D0}" srcOrd="6" destOrd="0" parTransId="{5F5B50B1-5B97-496C-BC5B-015EA44970A9}" sibTransId="{6FCFFFCD-7ED5-42BB-AF0D-CF06CFC6D7F3}"/>
    <dgm:cxn modelId="{54B641E5-328B-4B3A-BDA7-FAC5D95E2C15}" srcId="{49320ABA-6101-4C6E-B256-0199993C04A6}" destId="{19BFD5C7-94A3-4987-BEC8-8E373D6A01ED}" srcOrd="9" destOrd="0" parTransId="{6946ADCE-ACCE-4D78-A54C-172E587212EE}" sibTransId="{B800E5AA-D610-4EEA-98E2-4DF7F7343A95}"/>
    <dgm:cxn modelId="{9B2874D0-FFBE-47E0-8361-1B3DB0BE3540}" type="presOf" srcId="{7A334625-DB83-4CFA-BFCE-14A79EA0D77F}" destId="{83ECD110-D224-462D-A7F6-EA7AB1AD4C5E}" srcOrd="0" destOrd="0" presId="urn:microsoft.com/office/officeart/2005/8/layout/default"/>
    <dgm:cxn modelId="{88E1C4D2-C43F-4DFA-9EA2-E5695BD627CD}" type="presOf" srcId="{E93BA5A5-841D-487E-8BC1-342DB2BB7DAD}" destId="{AB3239B9-0751-4A78-8199-7D615C25DB39}" srcOrd="0" destOrd="0" presId="urn:microsoft.com/office/officeart/2005/8/layout/default"/>
    <dgm:cxn modelId="{A5C7CAF2-B9AC-48F2-B899-5D5E4ABCFE89}" srcId="{49320ABA-6101-4C6E-B256-0199993C04A6}" destId="{2CEB4384-9AFE-463C-A87A-37203942C683}" srcOrd="12" destOrd="0" parTransId="{86AD32D9-F485-405C-A854-E638C469EACD}" sibTransId="{93EC123B-8C17-4780-B28C-3A27B9B8BBCF}"/>
    <dgm:cxn modelId="{6ACDE2F5-762C-4A96-80E9-4C7D40DE7C96}" srcId="{49320ABA-6101-4C6E-B256-0199993C04A6}" destId="{6E982BD2-9F43-42DB-9630-93BC77C3E4E1}" srcOrd="4" destOrd="0" parTransId="{AECD4BDB-A3A3-4D8D-8E5A-5E6906398F90}" sibTransId="{8AF80B4E-74C3-41FE-8591-8A94DDB36364}"/>
    <dgm:cxn modelId="{5B104AD6-96D5-46AF-8096-3D5BB4DD9D8F}" srcId="{49320ABA-6101-4C6E-B256-0199993C04A6}" destId="{74FE2E25-593F-4452-9D16-D6126585F0FD}" srcOrd="1" destOrd="0" parTransId="{836CA90C-224A-4D21-BC78-4B6C9C939A43}" sibTransId="{103224A1-6064-4802-A9E6-BAF647F5D0E9}"/>
    <dgm:cxn modelId="{B490BDF6-E1A6-4C6E-BD1A-71577B4A04D3}" type="presOf" srcId="{0F27D858-8DF5-4487-99F7-E2F4A94AA243}" destId="{94B28C65-C4C7-4A96-88CC-2B8548FA3A44}" srcOrd="0" destOrd="0" presId="urn:microsoft.com/office/officeart/2005/8/layout/default"/>
    <dgm:cxn modelId="{E1E32DF8-21F5-4D76-8BEE-57FE7E09F680}" srcId="{49320ABA-6101-4C6E-B256-0199993C04A6}" destId="{D987872A-351F-426D-8B54-EE5AA62015FA}" srcOrd="17" destOrd="0" parTransId="{18AE6F4F-A523-4B87-8743-BB1C0E2EC78B}" sibTransId="{7A0F4254-292A-4145-A10B-5E72770E25B9}"/>
    <dgm:cxn modelId="{F44959F9-3D93-45AA-9D8C-192180B8BFAB}" srcId="{49320ABA-6101-4C6E-B256-0199993C04A6}" destId="{F3916CE0-7084-4EAA-A04C-530F21723CD6}" srcOrd="7" destOrd="0" parTransId="{DEE33012-E6ED-4EEF-8D12-DA2F300A9636}" sibTransId="{CF807392-29F6-4F43-A3D4-E9F4F7521258}"/>
    <dgm:cxn modelId="{41B859DE-CDD8-40A2-85D2-F83C05B0A4A2}" type="presOf" srcId="{64BE60A2-77DD-48A2-945B-04E1B85746C5}" destId="{5CB592A9-F5F5-4366-A186-9DC75A30D6CC}" srcOrd="0" destOrd="0" presId="urn:microsoft.com/office/officeart/2005/8/layout/default"/>
    <dgm:cxn modelId="{8AA483FF-369E-419E-A9E5-9209D5D56A8F}" srcId="{49320ABA-6101-4C6E-B256-0199993C04A6}" destId="{2D2F6EE3-88F6-4000-9709-9422B5BE1952}" srcOrd="13" destOrd="0" parTransId="{6D6EDA0E-23D9-402E-930C-17E328D940F8}" sibTransId="{658FEFA5-6F7E-4756-A643-9C52C37724A1}"/>
    <dgm:cxn modelId="{152D146D-D91A-40E7-96CA-75BE0A2DB985}" type="presParOf" srcId="{92FFA9DF-38D4-49CB-B66D-4DE641AB63FF}" destId="{AB3239B9-0751-4A78-8199-7D615C25DB39}" srcOrd="0" destOrd="0" presId="urn:microsoft.com/office/officeart/2005/8/layout/default"/>
    <dgm:cxn modelId="{5ED088C7-C707-4C74-AFAF-43E2F93BD362}" type="presParOf" srcId="{92FFA9DF-38D4-49CB-B66D-4DE641AB63FF}" destId="{59C2D0DE-1C57-4300-9E0C-9F7ABDA12EC1}" srcOrd="1" destOrd="0" presId="urn:microsoft.com/office/officeart/2005/8/layout/default"/>
    <dgm:cxn modelId="{5537E3D2-B371-42DF-B4AF-6098FC215B42}" type="presParOf" srcId="{92FFA9DF-38D4-49CB-B66D-4DE641AB63FF}" destId="{19AC5A15-D2DB-4D16-8E04-B27338090C62}" srcOrd="2" destOrd="0" presId="urn:microsoft.com/office/officeart/2005/8/layout/default"/>
    <dgm:cxn modelId="{21BA9B0C-8EF8-472C-B922-EEF036732EFC}" type="presParOf" srcId="{92FFA9DF-38D4-49CB-B66D-4DE641AB63FF}" destId="{9C87C5FB-1D12-4E9E-A7B4-286CDBA08500}" srcOrd="3" destOrd="0" presId="urn:microsoft.com/office/officeart/2005/8/layout/default"/>
    <dgm:cxn modelId="{47823F3A-6E2C-4634-A622-7247D9F679F4}" type="presParOf" srcId="{92FFA9DF-38D4-49CB-B66D-4DE641AB63FF}" destId="{A2229AB1-B22C-4B4A-8117-245766751367}" srcOrd="4" destOrd="0" presId="urn:microsoft.com/office/officeart/2005/8/layout/default"/>
    <dgm:cxn modelId="{F204B772-CA3D-432A-B410-5189116371CC}" type="presParOf" srcId="{92FFA9DF-38D4-49CB-B66D-4DE641AB63FF}" destId="{C1148775-18FB-4B32-B335-FA2F4F150A9B}" srcOrd="5" destOrd="0" presId="urn:microsoft.com/office/officeart/2005/8/layout/default"/>
    <dgm:cxn modelId="{005E8A60-89BE-41AE-B655-46619B59672C}" type="presParOf" srcId="{92FFA9DF-38D4-49CB-B66D-4DE641AB63FF}" destId="{41FCE260-6F78-40B8-8CE4-21217CBB95AA}" srcOrd="6" destOrd="0" presId="urn:microsoft.com/office/officeart/2005/8/layout/default"/>
    <dgm:cxn modelId="{838C25D2-15F4-4A75-B16E-BDD00EDC7B76}" type="presParOf" srcId="{92FFA9DF-38D4-49CB-B66D-4DE641AB63FF}" destId="{FC24057B-39DF-4DBE-A576-D208B0CA3707}" srcOrd="7" destOrd="0" presId="urn:microsoft.com/office/officeart/2005/8/layout/default"/>
    <dgm:cxn modelId="{BCDB12CA-046F-4BFF-B10E-2A3DE4BE7689}" type="presParOf" srcId="{92FFA9DF-38D4-49CB-B66D-4DE641AB63FF}" destId="{5C5B20C8-21C1-4538-B7BD-AD27DC1E5FBE}" srcOrd="8" destOrd="0" presId="urn:microsoft.com/office/officeart/2005/8/layout/default"/>
    <dgm:cxn modelId="{11D00552-2586-4A78-B695-8F28562EE204}" type="presParOf" srcId="{92FFA9DF-38D4-49CB-B66D-4DE641AB63FF}" destId="{8E6A54B9-96E2-4586-A2E7-2A26A6253C95}" srcOrd="9" destOrd="0" presId="urn:microsoft.com/office/officeart/2005/8/layout/default"/>
    <dgm:cxn modelId="{D40CDCEB-CCD5-460F-9958-481534D449DC}" type="presParOf" srcId="{92FFA9DF-38D4-49CB-B66D-4DE641AB63FF}" destId="{432879CF-8137-4351-94D8-D61D63C09010}" srcOrd="10" destOrd="0" presId="urn:microsoft.com/office/officeart/2005/8/layout/default"/>
    <dgm:cxn modelId="{2E946F96-B363-4900-AFDA-A8561913F3F4}" type="presParOf" srcId="{92FFA9DF-38D4-49CB-B66D-4DE641AB63FF}" destId="{0F83367D-6696-43AE-B883-59E66AEEEF03}" srcOrd="11" destOrd="0" presId="urn:microsoft.com/office/officeart/2005/8/layout/default"/>
    <dgm:cxn modelId="{9C1D7DC0-EA72-46A6-9E72-D1E889ADC16F}" type="presParOf" srcId="{92FFA9DF-38D4-49CB-B66D-4DE641AB63FF}" destId="{A5DEA9F7-4CBE-4543-BA7D-58B0B58BC243}" srcOrd="12" destOrd="0" presId="urn:microsoft.com/office/officeart/2005/8/layout/default"/>
    <dgm:cxn modelId="{D78EFD5E-BB20-49EB-8C44-0F434A1055E1}" type="presParOf" srcId="{92FFA9DF-38D4-49CB-B66D-4DE641AB63FF}" destId="{A48A69E6-7070-45E0-ABE4-B488407ABE88}" srcOrd="13" destOrd="0" presId="urn:microsoft.com/office/officeart/2005/8/layout/default"/>
    <dgm:cxn modelId="{F00F3EF6-C917-4123-8211-86072BE2AE38}" type="presParOf" srcId="{92FFA9DF-38D4-49CB-B66D-4DE641AB63FF}" destId="{4B373755-1F03-46B2-8F3C-B24CDD34A485}" srcOrd="14" destOrd="0" presId="urn:microsoft.com/office/officeart/2005/8/layout/default"/>
    <dgm:cxn modelId="{3399E320-C116-4682-BCE0-D6C367B436A3}" type="presParOf" srcId="{92FFA9DF-38D4-49CB-B66D-4DE641AB63FF}" destId="{596B602E-0725-4EFB-B107-9510EA8E51CA}" srcOrd="15" destOrd="0" presId="urn:microsoft.com/office/officeart/2005/8/layout/default"/>
    <dgm:cxn modelId="{FF5F5EA8-629F-4AF6-B309-E51084285719}" type="presParOf" srcId="{92FFA9DF-38D4-49CB-B66D-4DE641AB63FF}" destId="{94B28C65-C4C7-4A96-88CC-2B8548FA3A44}" srcOrd="16" destOrd="0" presId="urn:microsoft.com/office/officeart/2005/8/layout/default"/>
    <dgm:cxn modelId="{EBDA7088-5AFA-4804-9D8C-A246F0F9FFD2}" type="presParOf" srcId="{92FFA9DF-38D4-49CB-B66D-4DE641AB63FF}" destId="{539EB7DA-D048-41CE-BFE6-9A7440DF83A4}" srcOrd="17" destOrd="0" presId="urn:microsoft.com/office/officeart/2005/8/layout/default"/>
    <dgm:cxn modelId="{DFD24559-5828-444F-9391-BF84836A316C}" type="presParOf" srcId="{92FFA9DF-38D4-49CB-B66D-4DE641AB63FF}" destId="{50D9251C-A7DB-4D6D-BC30-F00BA5399C03}" srcOrd="18" destOrd="0" presId="urn:microsoft.com/office/officeart/2005/8/layout/default"/>
    <dgm:cxn modelId="{4DB1659F-F37B-42CB-A48B-772E7CDFB043}" type="presParOf" srcId="{92FFA9DF-38D4-49CB-B66D-4DE641AB63FF}" destId="{64FF0656-E750-4830-8067-A4FA4EE7F7B7}" srcOrd="19" destOrd="0" presId="urn:microsoft.com/office/officeart/2005/8/layout/default"/>
    <dgm:cxn modelId="{0822BCE6-EBC8-4F2D-921A-D22B8C525594}" type="presParOf" srcId="{92FFA9DF-38D4-49CB-B66D-4DE641AB63FF}" destId="{C9F40C24-6BE7-42BF-832C-AA92D24097BF}" srcOrd="20" destOrd="0" presId="urn:microsoft.com/office/officeart/2005/8/layout/default"/>
    <dgm:cxn modelId="{C7E72280-3F30-4798-85A0-2D32BE68D4E2}" type="presParOf" srcId="{92FFA9DF-38D4-49CB-B66D-4DE641AB63FF}" destId="{5F1E2837-5992-4B0B-B8B2-E6D240612DCD}" srcOrd="21" destOrd="0" presId="urn:microsoft.com/office/officeart/2005/8/layout/default"/>
    <dgm:cxn modelId="{D5BEC9A0-EC1E-4381-9DCB-E2F7E9C17BBD}" type="presParOf" srcId="{92FFA9DF-38D4-49CB-B66D-4DE641AB63FF}" destId="{11C41FB5-DEFF-42A1-BCA9-7207BFFE7274}" srcOrd="22" destOrd="0" presId="urn:microsoft.com/office/officeart/2005/8/layout/default"/>
    <dgm:cxn modelId="{92AED03B-4DCE-4F87-8D10-AED72FEDF230}" type="presParOf" srcId="{92FFA9DF-38D4-49CB-B66D-4DE641AB63FF}" destId="{A92EF0D6-1EF4-4C63-B9D7-505B0844CA68}" srcOrd="23" destOrd="0" presId="urn:microsoft.com/office/officeart/2005/8/layout/default"/>
    <dgm:cxn modelId="{9914D510-1174-4EA3-99CC-29FB73DB92D4}" type="presParOf" srcId="{92FFA9DF-38D4-49CB-B66D-4DE641AB63FF}" destId="{B417BD0A-B354-4E3F-8A49-E5E4BEB93D1B}" srcOrd="24" destOrd="0" presId="urn:microsoft.com/office/officeart/2005/8/layout/default"/>
    <dgm:cxn modelId="{F9383C28-B896-4346-96C3-40375328CF74}" type="presParOf" srcId="{92FFA9DF-38D4-49CB-B66D-4DE641AB63FF}" destId="{96DBF9FD-BB1F-46CD-AB23-303C7DBB610C}" srcOrd="25" destOrd="0" presId="urn:microsoft.com/office/officeart/2005/8/layout/default"/>
    <dgm:cxn modelId="{52E7229F-8B98-4C02-B10D-5B64367C3832}" type="presParOf" srcId="{92FFA9DF-38D4-49CB-B66D-4DE641AB63FF}" destId="{1A82FEFD-8C06-4347-8174-84F11004A3C2}" srcOrd="26" destOrd="0" presId="urn:microsoft.com/office/officeart/2005/8/layout/default"/>
    <dgm:cxn modelId="{297ED09B-FE2F-4DDF-811C-3116DBF96FCF}" type="presParOf" srcId="{92FFA9DF-38D4-49CB-B66D-4DE641AB63FF}" destId="{0B0A6BB1-B896-475A-B655-53232E9CA61B}" srcOrd="27" destOrd="0" presId="urn:microsoft.com/office/officeart/2005/8/layout/default"/>
    <dgm:cxn modelId="{34843C0D-66CC-4056-88F8-C1EC8258FD24}" type="presParOf" srcId="{92FFA9DF-38D4-49CB-B66D-4DE641AB63FF}" destId="{5CB592A9-F5F5-4366-A186-9DC75A30D6CC}" srcOrd="28" destOrd="0" presId="urn:microsoft.com/office/officeart/2005/8/layout/default"/>
    <dgm:cxn modelId="{C25D5565-EAD2-4A00-8151-750F1E6B55C4}" type="presParOf" srcId="{92FFA9DF-38D4-49CB-B66D-4DE641AB63FF}" destId="{16FEBB98-27BD-4A16-B8C6-430D16296CD5}" srcOrd="29" destOrd="0" presId="urn:microsoft.com/office/officeart/2005/8/layout/default"/>
    <dgm:cxn modelId="{7244ECF0-0BE6-457C-9361-0DCAB8D48D82}" type="presParOf" srcId="{92FFA9DF-38D4-49CB-B66D-4DE641AB63FF}" destId="{2DE4D2D2-F281-439B-9E0E-8B1E3B439B91}" srcOrd="30" destOrd="0" presId="urn:microsoft.com/office/officeart/2005/8/layout/default"/>
    <dgm:cxn modelId="{BCB39234-E510-46B0-BC7E-1EA94870C260}" type="presParOf" srcId="{92FFA9DF-38D4-49CB-B66D-4DE641AB63FF}" destId="{0708A66A-1569-408F-8151-8FD9A7B2CE1F}" srcOrd="31" destOrd="0" presId="urn:microsoft.com/office/officeart/2005/8/layout/default"/>
    <dgm:cxn modelId="{BAA07E31-0D56-4013-A37B-E76AC7FC3270}" type="presParOf" srcId="{92FFA9DF-38D4-49CB-B66D-4DE641AB63FF}" destId="{F2A818F7-2CAE-4679-815D-4F4FB3CBBB94}" srcOrd="32" destOrd="0" presId="urn:microsoft.com/office/officeart/2005/8/layout/default"/>
    <dgm:cxn modelId="{079FD191-0A6B-4246-805C-B8A3335FE519}" type="presParOf" srcId="{92FFA9DF-38D4-49CB-B66D-4DE641AB63FF}" destId="{5D5A4BEE-76AA-4385-BF1F-6BB0D7BA1CBA}" srcOrd="33" destOrd="0" presId="urn:microsoft.com/office/officeart/2005/8/layout/default"/>
    <dgm:cxn modelId="{DD780B11-566D-4FBE-A5DD-239A894069C5}" type="presParOf" srcId="{92FFA9DF-38D4-49CB-B66D-4DE641AB63FF}" destId="{54505767-30AA-442A-AB53-011E2BA3E2F1}" srcOrd="34" destOrd="0" presId="urn:microsoft.com/office/officeart/2005/8/layout/default"/>
    <dgm:cxn modelId="{CA4958AA-A56C-48AD-A4FA-8FC5299E6A54}" type="presParOf" srcId="{92FFA9DF-38D4-49CB-B66D-4DE641AB63FF}" destId="{8A3AD300-0F7D-41E0-B88F-C8B8EA924AE6}" srcOrd="35" destOrd="0" presId="urn:microsoft.com/office/officeart/2005/8/layout/default"/>
    <dgm:cxn modelId="{B31DC17D-EFE8-4A86-BEFB-0DBA5B256EC7}" type="presParOf" srcId="{92FFA9DF-38D4-49CB-B66D-4DE641AB63FF}" destId="{4B871196-07F4-4D0C-8F06-16796CA23FFE}" srcOrd="36" destOrd="0" presId="urn:microsoft.com/office/officeart/2005/8/layout/default"/>
    <dgm:cxn modelId="{BD323210-06A8-4BFC-A921-CA071FA31F35}" type="presParOf" srcId="{92FFA9DF-38D4-49CB-B66D-4DE641AB63FF}" destId="{594A7A5F-F13B-45A9-AA39-605E60E3F5EB}" srcOrd="37" destOrd="0" presId="urn:microsoft.com/office/officeart/2005/8/layout/default"/>
    <dgm:cxn modelId="{2F88AD30-F617-4856-98AF-69C0C67087F9}" type="presParOf" srcId="{92FFA9DF-38D4-49CB-B66D-4DE641AB63FF}" destId="{83ECD110-D224-462D-A7F6-EA7AB1AD4C5E}"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D55473-E7E2-45A1-BE3B-A8DE34B94D73}"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AU"/>
        </a:p>
      </dgm:t>
    </dgm:pt>
    <dgm:pt modelId="{8D24C2D6-1D8A-4B87-AA02-2EB442AD73B9}">
      <dgm:prSet phldrT="[Text]"/>
      <dgm:spPr>
        <a:solidFill>
          <a:schemeClr val="accent1"/>
        </a:solidFill>
      </dgm:spPr>
      <dgm:t>
        <a:bodyPr/>
        <a:lstStyle/>
        <a:p>
          <a:r>
            <a:rPr lang="en-AU"/>
            <a:t>Equity</a:t>
          </a:r>
        </a:p>
      </dgm:t>
    </dgm:pt>
    <dgm:pt modelId="{E1F035A7-08BE-4673-8A15-EF2BA679C248}" type="parTrans" cxnId="{BC6E1322-9F47-41A1-8CA0-E78D52594F72}">
      <dgm:prSet/>
      <dgm:spPr/>
      <dgm:t>
        <a:bodyPr/>
        <a:lstStyle/>
        <a:p>
          <a:endParaRPr lang="en-AU"/>
        </a:p>
      </dgm:t>
    </dgm:pt>
    <dgm:pt modelId="{93976AB6-C1C1-490F-9F5C-3D63DF8041C4}" type="sibTrans" cxnId="{BC6E1322-9F47-41A1-8CA0-E78D52594F72}">
      <dgm:prSet/>
      <dgm:spPr/>
      <dgm:t>
        <a:bodyPr/>
        <a:lstStyle/>
        <a:p>
          <a:endParaRPr lang="en-AU"/>
        </a:p>
      </dgm:t>
    </dgm:pt>
    <dgm:pt modelId="{D08330A9-A657-4F26-87C4-CAB4B7680224}">
      <dgm:prSet phldrT="[Text]" custT="1"/>
      <dgm:spPr/>
      <dgm:t>
        <a:bodyPr/>
        <a:lstStyle/>
        <a:p>
          <a:pPr marL="0" lvl="0" indent="0" algn="l" defTabSz="1066800">
            <a:lnSpc>
              <a:spcPct val="90000"/>
            </a:lnSpc>
            <a:spcBef>
              <a:spcPct val="0"/>
            </a:spcBef>
            <a:spcAft>
              <a:spcPct val="10000"/>
            </a:spcAft>
            <a:buNone/>
          </a:pPr>
          <a:r>
            <a:rPr lang="en-AU" sz="2400" kern="1200">
              <a:solidFill>
                <a:schemeClr val="accent1"/>
              </a:solidFill>
              <a:latin typeface="Public Sans Light"/>
              <a:ea typeface="+mn-ea"/>
              <a:cs typeface="+mn-cs"/>
            </a:rPr>
            <a:t>Mindsets</a:t>
          </a:r>
        </a:p>
      </dgm:t>
    </dgm:pt>
    <dgm:pt modelId="{CD9C6569-CBA3-4194-8FCF-74D28C27F5D2}" type="parTrans" cxnId="{AAFF5B4E-EBA7-4176-9146-7128E11B1F65}">
      <dgm:prSet/>
      <dgm:spPr/>
      <dgm:t>
        <a:bodyPr/>
        <a:lstStyle/>
        <a:p>
          <a:endParaRPr lang="en-AU"/>
        </a:p>
      </dgm:t>
    </dgm:pt>
    <dgm:pt modelId="{5E98E5E9-F7AF-4B9C-AD1D-C6C752F9E628}" type="sibTrans" cxnId="{AAFF5B4E-EBA7-4176-9146-7128E11B1F65}">
      <dgm:prSet/>
      <dgm:spPr/>
      <dgm:t>
        <a:bodyPr/>
        <a:lstStyle/>
        <a:p>
          <a:endParaRPr lang="en-AU"/>
        </a:p>
      </dgm:t>
    </dgm:pt>
    <dgm:pt modelId="{E47A9739-41BE-4622-A7E2-4899631CB9B7}">
      <dgm:prSet phldrT="[Text]" custT="1"/>
      <dgm:spPr/>
      <dgm:t>
        <a:bodyPr/>
        <a:lstStyle/>
        <a:p>
          <a:pPr marL="0" lvl="0" indent="0" algn="l" defTabSz="1066800">
            <a:lnSpc>
              <a:spcPct val="90000"/>
            </a:lnSpc>
            <a:spcBef>
              <a:spcPct val="0"/>
            </a:spcBef>
            <a:spcAft>
              <a:spcPct val="10000"/>
            </a:spcAft>
            <a:buNone/>
          </a:pPr>
          <a:r>
            <a:rPr lang="en-AU" sz="2400" kern="1200">
              <a:solidFill>
                <a:schemeClr val="accent1"/>
              </a:solidFill>
              <a:latin typeface="Public Sans Light"/>
              <a:ea typeface="+mn-ea"/>
              <a:cs typeface="+mn-cs"/>
            </a:rPr>
            <a:t>Practices</a:t>
          </a:r>
        </a:p>
      </dgm:t>
    </dgm:pt>
    <dgm:pt modelId="{AD76EF82-E6A9-4F5F-BAAD-859886E4E7FB}" type="parTrans" cxnId="{E4C3E74A-E7C3-4561-9201-AC8152BEE244}">
      <dgm:prSet/>
      <dgm:spPr/>
      <dgm:t>
        <a:bodyPr/>
        <a:lstStyle/>
        <a:p>
          <a:endParaRPr lang="en-AU"/>
        </a:p>
      </dgm:t>
    </dgm:pt>
    <dgm:pt modelId="{1E02268F-D35E-415E-8093-AB36C559AAAF}" type="sibTrans" cxnId="{E4C3E74A-E7C3-4561-9201-AC8152BEE244}">
      <dgm:prSet/>
      <dgm:spPr/>
      <dgm:t>
        <a:bodyPr/>
        <a:lstStyle/>
        <a:p>
          <a:endParaRPr lang="en-AU"/>
        </a:p>
      </dgm:t>
    </dgm:pt>
    <dgm:pt modelId="{A2A183BD-BEBC-4FC0-B79A-F62179D2A7D8}">
      <dgm:prSet phldrT="[Text]" custT="1"/>
      <dgm:spPr/>
      <dgm:t>
        <a:bodyPr/>
        <a:lstStyle/>
        <a:p>
          <a:r>
            <a:rPr lang="en-AU" sz="2400">
              <a:solidFill>
                <a:schemeClr val="accent1"/>
              </a:solidFill>
            </a:rPr>
            <a:t>Knowledge and skills </a:t>
          </a:r>
        </a:p>
      </dgm:t>
    </dgm:pt>
    <dgm:pt modelId="{8BF2EB33-CC53-46A9-B6EB-372CBA0AB538}" type="parTrans" cxnId="{28237BEE-2187-460F-B46E-4374E7559352}">
      <dgm:prSet/>
      <dgm:spPr/>
      <dgm:t>
        <a:bodyPr/>
        <a:lstStyle/>
        <a:p>
          <a:endParaRPr lang="en-AU"/>
        </a:p>
      </dgm:t>
    </dgm:pt>
    <dgm:pt modelId="{6E0040BC-F544-4D6E-8938-1CE7B6A09EB3}" type="sibTrans" cxnId="{28237BEE-2187-460F-B46E-4374E7559352}">
      <dgm:prSet/>
      <dgm:spPr/>
      <dgm:t>
        <a:bodyPr/>
        <a:lstStyle/>
        <a:p>
          <a:endParaRPr lang="en-AU"/>
        </a:p>
      </dgm:t>
    </dgm:pt>
    <dgm:pt modelId="{593FFBE4-AB51-49E9-8426-A7156BDBEA62}" type="pres">
      <dgm:prSet presAssocID="{CFD55473-E7E2-45A1-BE3B-A8DE34B94D73}" presName="Name0" presStyleCnt="0">
        <dgm:presLayoutVars>
          <dgm:chMax val="1"/>
          <dgm:chPref val="1"/>
          <dgm:dir/>
          <dgm:resizeHandles/>
        </dgm:presLayoutVars>
      </dgm:prSet>
      <dgm:spPr/>
    </dgm:pt>
    <dgm:pt modelId="{27035684-2660-4888-AA47-51155DD5FAF8}" type="pres">
      <dgm:prSet presAssocID="{8D24C2D6-1D8A-4B87-AA02-2EB442AD73B9}" presName="Parent" presStyleLbl="node1" presStyleIdx="0" presStyleCnt="2" custScaleX="79431" custScaleY="79431">
        <dgm:presLayoutVars>
          <dgm:chMax val="4"/>
          <dgm:chPref val="3"/>
        </dgm:presLayoutVars>
      </dgm:prSet>
      <dgm:spPr/>
    </dgm:pt>
    <dgm:pt modelId="{4B3F4909-3BBB-44D7-BA02-AA3942F96951}" type="pres">
      <dgm:prSet presAssocID="{D08330A9-A657-4F26-87C4-CAB4B7680224}" presName="Accent" presStyleLbl="node1" presStyleIdx="1" presStyleCnt="2"/>
      <dgm:spPr>
        <a:solidFill>
          <a:schemeClr val="accent1"/>
        </a:solidFill>
      </dgm:spPr>
    </dgm:pt>
    <dgm:pt modelId="{1A68133B-D64F-4605-BB6E-0E3968D90102}" type="pres">
      <dgm:prSet presAssocID="{D08330A9-A657-4F26-87C4-CAB4B7680224}" presName="Image1" presStyleLbl="fgImgPlace1" presStyleIdx="0" presStyleCnt="3"/>
      <dgm:spPr>
        <a:solidFill>
          <a:schemeClr val="accent4"/>
        </a:solidFill>
      </dgm:spPr>
    </dgm:pt>
    <dgm:pt modelId="{9263B5CB-6B25-44F6-996C-36140296FAC5}" type="pres">
      <dgm:prSet presAssocID="{D08330A9-A657-4F26-87C4-CAB4B7680224}" presName="Child1" presStyleLbl="revTx" presStyleIdx="0" presStyleCnt="3">
        <dgm:presLayoutVars>
          <dgm:chMax val="0"/>
          <dgm:chPref val="0"/>
          <dgm:bulletEnabled val="1"/>
        </dgm:presLayoutVars>
      </dgm:prSet>
      <dgm:spPr/>
    </dgm:pt>
    <dgm:pt modelId="{4FDD835B-526B-4A00-8BCD-D374CEECC594}" type="pres">
      <dgm:prSet presAssocID="{E47A9739-41BE-4622-A7E2-4899631CB9B7}" presName="Image2" presStyleCnt="0"/>
      <dgm:spPr/>
    </dgm:pt>
    <dgm:pt modelId="{C39F8462-7B30-4E46-9529-E23C844FE9E6}" type="pres">
      <dgm:prSet presAssocID="{E47A9739-41BE-4622-A7E2-4899631CB9B7}" presName="Image" presStyleLbl="fgImgPlace1" presStyleIdx="1" presStyleCnt="3" custLinFactNeighborX="-1383" custLinFactNeighborY="-745"/>
      <dgm:spPr>
        <a:solidFill>
          <a:schemeClr val="accent4"/>
        </a:solidFill>
      </dgm:spPr>
    </dgm:pt>
    <dgm:pt modelId="{5C958AAA-5FCD-4036-8876-D7C5E5F35D08}" type="pres">
      <dgm:prSet presAssocID="{E47A9739-41BE-4622-A7E2-4899631CB9B7}" presName="Child2" presStyleLbl="revTx" presStyleIdx="1" presStyleCnt="3">
        <dgm:presLayoutVars>
          <dgm:chMax val="0"/>
          <dgm:chPref val="0"/>
          <dgm:bulletEnabled val="1"/>
        </dgm:presLayoutVars>
      </dgm:prSet>
      <dgm:spPr/>
    </dgm:pt>
    <dgm:pt modelId="{6CCA751B-6F69-4338-95BC-612DDB4F5DCC}" type="pres">
      <dgm:prSet presAssocID="{A2A183BD-BEBC-4FC0-B79A-F62179D2A7D8}" presName="Image3" presStyleCnt="0"/>
      <dgm:spPr/>
    </dgm:pt>
    <dgm:pt modelId="{ED84C4C4-A8FE-4C5E-BE36-30A1B2D4E57E}" type="pres">
      <dgm:prSet presAssocID="{A2A183BD-BEBC-4FC0-B79A-F62179D2A7D8}" presName="Image" presStyleLbl="fgImgPlace1" presStyleIdx="2" presStyleCnt="3"/>
      <dgm:spPr>
        <a:solidFill>
          <a:schemeClr val="accent4"/>
        </a:solidFill>
      </dgm:spPr>
    </dgm:pt>
    <dgm:pt modelId="{138CE49D-E6A9-48FE-950D-23A580C8EFA7}" type="pres">
      <dgm:prSet presAssocID="{A2A183BD-BEBC-4FC0-B79A-F62179D2A7D8}" presName="Child3" presStyleLbl="revTx" presStyleIdx="2" presStyleCnt="3">
        <dgm:presLayoutVars>
          <dgm:chMax val="0"/>
          <dgm:chPref val="0"/>
          <dgm:bulletEnabled val="1"/>
        </dgm:presLayoutVars>
      </dgm:prSet>
      <dgm:spPr/>
    </dgm:pt>
  </dgm:ptLst>
  <dgm:cxnLst>
    <dgm:cxn modelId="{A70A8B04-89A1-42A9-9577-8C6BC4114FBE}" type="presOf" srcId="{CFD55473-E7E2-45A1-BE3B-A8DE34B94D73}" destId="{593FFBE4-AB51-49E9-8426-A7156BDBEA62}" srcOrd="0" destOrd="0" presId="urn:microsoft.com/office/officeart/2011/layout/RadialPictureList"/>
    <dgm:cxn modelId="{BC6E1322-9F47-41A1-8CA0-E78D52594F72}" srcId="{CFD55473-E7E2-45A1-BE3B-A8DE34B94D73}" destId="{8D24C2D6-1D8A-4B87-AA02-2EB442AD73B9}" srcOrd="0" destOrd="0" parTransId="{E1F035A7-08BE-4673-8A15-EF2BA679C248}" sibTransId="{93976AB6-C1C1-490F-9F5C-3D63DF8041C4}"/>
    <dgm:cxn modelId="{F514B72D-DFA8-4228-93B9-5F33A8ABE215}" type="presOf" srcId="{D08330A9-A657-4F26-87C4-CAB4B7680224}" destId="{9263B5CB-6B25-44F6-996C-36140296FAC5}" srcOrd="0" destOrd="0" presId="urn:microsoft.com/office/officeart/2011/layout/RadialPictureList"/>
    <dgm:cxn modelId="{2B62793A-6BDC-4950-8D8F-86759DD6A39E}" type="presOf" srcId="{E47A9739-41BE-4622-A7E2-4899631CB9B7}" destId="{5C958AAA-5FCD-4036-8876-D7C5E5F35D08}" srcOrd="0" destOrd="0" presId="urn:microsoft.com/office/officeart/2011/layout/RadialPictureList"/>
    <dgm:cxn modelId="{E4C3E74A-E7C3-4561-9201-AC8152BEE244}" srcId="{8D24C2D6-1D8A-4B87-AA02-2EB442AD73B9}" destId="{E47A9739-41BE-4622-A7E2-4899631CB9B7}" srcOrd="1" destOrd="0" parTransId="{AD76EF82-E6A9-4F5F-BAAD-859886E4E7FB}" sibTransId="{1E02268F-D35E-415E-8093-AB36C559AAAF}"/>
    <dgm:cxn modelId="{AAFF5B4E-EBA7-4176-9146-7128E11B1F65}" srcId="{8D24C2D6-1D8A-4B87-AA02-2EB442AD73B9}" destId="{D08330A9-A657-4F26-87C4-CAB4B7680224}" srcOrd="0" destOrd="0" parTransId="{CD9C6569-CBA3-4194-8FCF-74D28C27F5D2}" sibTransId="{5E98E5E9-F7AF-4B9C-AD1D-C6C752F9E628}"/>
    <dgm:cxn modelId="{648DC780-B3E4-4B27-9B8C-C222C58110CB}" type="presOf" srcId="{A2A183BD-BEBC-4FC0-B79A-F62179D2A7D8}" destId="{138CE49D-E6A9-48FE-950D-23A580C8EFA7}" srcOrd="0" destOrd="0" presId="urn:microsoft.com/office/officeart/2011/layout/RadialPictureList"/>
    <dgm:cxn modelId="{6778E0B8-B1E3-46C5-9BA8-1C24E2420372}" type="presOf" srcId="{8D24C2D6-1D8A-4B87-AA02-2EB442AD73B9}" destId="{27035684-2660-4888-AA47-51155DD5FAF8}" srcOrd="0" destOrd="0" presId="urn:microsoft.com/office/officeart/2011/layout/RadialPictureList"/>
    <dgm:cxn modelId="{28237BEE-2187-460F-B46E-4374E7559352}" srcId="{8D24C2D6-1D8A-4B87-AA02-2EB442AD73B9}" destId="{A2A183BD-BEBC-4FC0-B79A-F62179D2A7D8}" srcOrd="2" destOrd="0" parTransId="{8BF2EB33-CC53-46A9-B6EB-372CBA0AB538}" sibTransId="{6E0040BC-F544-4D6E-8938-1CE7B6A09EB3}"/>
    <dgm:cxn modelId="{02042C22-D803-4A2F-86A0-9BF8BC67A0AB}" type="presParOf" srcId="{593FFBE4-AB51-49E9-8426-A7156BDBEA62}" destId="{27035684-2660-4888-AA47-51155DD5FAF8}" srcOrd="0" destOrd="0" presId="urn:microsoft.com/office/officeart/2011/layout/RadialPictureList"/>
    <dgm:cxn modelId="{8C005F27-9702-4958-80F3-8B3ED7189822}" type="presParOf" srcId="{593FFBE4-AB51-49E9-8426-A7156BDBEA62}" destId="{4B3F4909-3BBB-44D7-BA02-AA3942F96951}" srcOrd="1" destOrd="0" presId="urn:microsoft.com/office/officeart/2011/layout/RadialPictureList"/>
    <dgm:cxn modelId="{487A3C31-4B09-4611-AE11-027244E21D63}" type="presParOf" srcId="{593FFBE4-AB51-49E9-8426-A7156BDBEA62}" destId="{1A68133B-D64F-4605-BB6E-0E3968D90102}" srcOrd="2" destOrd="0" presId="urn:microsoft.com/office/officeart/2011/layout/RadialPictureList"/>
    <dgm:cxn modelId="{A93C6468-41AD-4B07-AB7D-0A9D5E47D3CD}" type="presParOf" srcId="{593FFBE4-AB51-49E9-8426-A7156BDBEA62}" destId="{9263B5CB-6B25-44F6-996C-36140296FAC5}" srcOrd="3" destOrd="0" presId="urn:microsoft.com/office/officeart/2011/layout/RadialPictureList"/>
    <dgm:cxn modelId="{43BC3A9D-32CF-4B72-922A-5A6241014ADD}" type="presParOf" srcId="{593FFBE4-AB51-49E9-8426-A7156BDBEA62}" destId="{4FDD835B-526B-4A00-8BCD-D374CEECC594}" srcOrd="4" destOrd="0" presId="urn:microsoft.com/office/officeart/2011/layout/RadialPictureList"/>
    <dgm:cxn modelId="{3E2DC8D9-622A-4411-BDF0-DDAAC1248A6F}" type="presParOf" srcId="{4FDD835B-526B-4A00-8BCD-D374CEECC594}" destId="{C39F8462-7B30-4E46-9529-E23C844FE9E6}" srcOrd="0" destOrd="0" presId="urn:microsoft.com/office/officeart/2011/layout/RadialPictureList"/>
    <dgm:cxn modelId="{B0116D68-C5F7-4388-993D-DF0817AC55F3}" type="presParOf" srcId="{593FFBE4-AB51-49E9-8426-A7156BDBEA62}" destId="{5C958AAA-5FCD-4036-8876-D7C5E5F35D08}" srcOrd="5" destOrd="0" presId="urn:microsoft.com/office/officeart/2011/layout/RadialPictureList"/>
    <dgm:cxn modelId="{249025DD-50BD-4B09-9AB3-56ADE4F836AA}" type="presParOf" srcId="{593FFBE4-AB51-49E9-8426-A7156BDBEA62}" destId="{6CCA751B-6F69-4338-95BC-612DDB4F5DCC}" srcOrd="6" destOrd="0" presId="urn:microsoft.com/office/officeart/2011/layout/RadialPictureList"/>
    <dgm:cxn modelId="{8624D00F-B1FD-40B6-B392-FCEC59A1BA77}" type="presParOf" srcId="{6CCA751B-6F69-4338-95BC-612DDB4F5DCC}" destId="{ED84C4C4-A8FE-4C5E-BE36-30A1B2D4E57E}" srcOrd="0" destOrd="0" presId="urn:microsoft.com/office/officeart/2011/layout/RadialPictureList"/>
    <dgm:cxn modelId="{9172291F-2560-4BF1-8B7F-811A19F7FDC7}" type="presParOf" srcId="{593FFBE4-AB51-49E9-8426-A7156BDBEA62}" destId="{138CE49D-E6A9-48FE-950D-23A580C8EFA7}"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239B9-0751-4A78-8199-7D615C25DB39}">
      <dsp:nvSpPr>
        <dsp:cNvPr id="0" name=""/>
        <dsp:cNvSpPr/>
      </dsp:nvSpPr>
      <dsp:spPr>
        <a:xfrm>
          <a:off x="2752" y="295484"/>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Teachers Consent Award </a:t>
          </a:r>
          <a:endParaRPr lang="en-AU" sz="1200" kern="1200"/>
        </a:p>
      </dsp:txBody>
      <dsp:txXfrm>
        <a:off x="2752" y="295484"/>
        <a:ext cx="1490540" cy="894324"/>
      </dsp:txXfrm>
    </dsp:sp>
    <dsp:sp modelId="{19AC5A15-D2DB-4D16-8E04-B27338090C62}">
      <dsp:nvSpPr>
        <dsp:cNvPr id="0" name=""/>
        <dsp:cNvSpPr/>
      </dsp:nvSpPr>
      <dsp:spPr>
        <a:xfrm>
          <a:off x="1642347" y="295484"/>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Temporary to permanent conversion</a:t>
          </a:r>
          <a:endParaRPr lang="en-AU" sz="1200" kern="1200"/>
        </a:p>
      </dsp:txBody>
      <dsp:txXfrm>
        <a:off x="1642347" y="295484"/>
        <a:ext cx="1490540" cy="894324"/>
      </dsp:txXfrm>
    </dsp:sp>
    <dsp:sp modelId="{A2229AB1-B22C-4B4A-8117-245766751367}">
      <dsp:nvSpPr>
        <dsp:cNvPr id="0" name=""/>
        <dsp:cNvSpPr/>
      </dsp:nvSpPr>
      <dsp:spPr>
        <a:xfrm>
          <a:off x="3281942" y="295484"/>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School Administration Improvement Program</a:t>
          </a:r>
          <a:endParaRPr lang="en-AU" sz="1200" kern="1200"/>
        </a:p>
      </dsp:txBody>
      <dsp:txXfrm>
        <a:off x="3281942" y="295484"/>
        <a:ext cx="1490540" cy="894324"/>
      </dsp:txXfrm>
    </dsp:sp>
    <dsp:sp modelId="{41FCE260-6F78-40B8-8CE4-21217CBB95AA}">
      <dsp:nvSpPr>
        <dsp:cNvPr id="0" name=""/>
        <dsp:cNvSpPr/>
      </dsp:nvSpPr>
      <dsp:spPr>
        <a:xfrm>
          <a:off x="4921537" y="295484"/>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baseline="0"/>
            <a:t>Line-by-line reviews of policies and tasks impacting teachers</a:t>
          </a:r>
          <a:endParaRPr lang="en-AU" sz="1200" kern="1200"/>
        </a:p>
      </dsp:txBody>
      <dsp:txXfrm>
        <a:off x="4921537" y="295484"/>
        <a:ext cx="1490540" cy="894324"/>
      </dsp:txXfrm>
    </dsp:sp>
    <dsp:sp modelId="{5C5B20C8-21C1-4538-B7BD-AD27DC1E5FBE}">
      <dsp:nvSpPr>
        <dsp:cNvPr id="0" name=""/>
        <dsp:cNvSpPr/>
      </dsp:nvSpPr>
      <dsp:spPr>
        <a:xfrm>
          <a:off x="6561132" y="295484"/>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baseline="0"/>
            <a:t>Enrolment growth audit </a:t>
          </a:r>
          <a:endParaRPr lang="en-AU" sz="1200" kern="1200"/>
        </a:p>
      </dsp:txBody>
      <dsp:txXfrm>
        <a:off x="6561132" y="295484"/>
        <a:ext cx="1490540" cy="894324"/>
      </dsp:txXfrm>
    </dsp:sp>
    <dsp:sp modelId="{432879CF-8137-4351-94D8-D61D63C09010}">
      <dsp:nvSpPr>
        <dsp:cNvPr id="0" name=""/>
        <dsp:cNvSpPr/>
      </dsp:nvSpPr>
      <dsp:spPr>
        <a:xfrm>
          <a:off x="2752" y="1338863"/>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Vaping campaign</a:t>
          </a:r>
          <a:endParaRPr lang="en-AU" sz="1200" kern="1200"/>
        </a:p>
      </dsp:txBody>
      <dsp:txXfrm>
        <a:off x="2752" y="1338863"/>
        <a:ext cx="1490540" cy="894324"/>
      </dsp:txXfrm>
    </dsp:sp>
    <dsp:sp modelId="{A5DEA9F7-4CBE-4543-BA7D-58B0B58BC243}">
      <dsp:nvSpPr>
        <dsp:cNvPr id="0" name=""/>
        <dsp:cNvSpPr/>
      </dsp:nvSpPr>
      <dsp:spPr>
        <a:xfrm>
          <a:off x="1642347" y="1338863"/>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baseline="0"/>
            <a:t>Religious intolerance and bullying helpline</a:t>
          </a:r>
          <a:endParaRPr lang="en-AU" sz="1200" kern="1200"/>
        </a:p>
      </dsp:txBody>
      <dsp:txXfrm>
        <a:off x="1642347" y="1338863"/>
        <a:ext cx="1490540" cy="894324"/>
      </dsp:txXfrm>
    </dsp:sp>
    <dsp:sp modelId="{4B373755-1F03-46B2-8F3C-B24CDD34A485}">
      <dsp:nvSpPr>
        <dsp:cNvPr id="0" name=""/>
        <dsp:cNvSpPr/>
      </dsp:nvSpPr>
      <dsp:spPr>
        <a:xfrm>
          <a:off x="3281942" y="1338863"/>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baseline="0"/>
            <a:t>Teacher vacancy reduction</a:t>
          </a:r>
          <a:endParaRPr lang="en-AU" sz="1200" kern="1200"/>
        </a:p>
      </dsp:txBody>
      <dsp:txXfrm>
        <a:off x="3281942" y="1338863"/>
        <a:ext cx="1490540" cy="894324"/>
      </dsp:txXfrm>
    </dsp:sp>
    <dsp:sp modelId="{94B28C65-C4C7-4A96-88CC-2B8548FA3A44}">
      <dsp:nvSpPr>
        <dsp:cNvPr id="0" name=""/>
        <dsp:cNvSpPr/>
      </dsp:nvSpPr>
      <dsp:spPr>
        <a:xfrm>
          <a:off x="4921537" y="1338863"/>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i="0" kern="1200" baseline="0"/>
            <a:t>Explicit Teaching statement and PL.</a:t>
          </a:r>
          <a:endParaRPr lang="en-AU" sz="1200" kern="1200"/>
        </a:p>
      </dsp:txBody>
      <dsp:txXfrm>
        <a:off x="4921537" y="1338863"/>
        <a:ext cx="1490540" cy="894324"/>
      </dsp:txXfrm>
    </dsp:sp>
    <dsp:sp modelId="{50D9251C-A7DB-4D6D-BC30-F00BA5399C03}">
      <dsp:nvSpPr>
        <dsp:cNvPr id="0" name=""/>
        <dsp:cNvSpPr/>
      </dsp:nvSpPr>
      <dsp:spPr>
        <a:xfrm>
          <a:off x="6561132" y="1338863"/>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18 new and upgraded schools</a:t>
          </a:r>
          <a:endParaRPr lang="en-AU" sz="1200" kern="1200"/>
        </a:p>
      </dsp:txBody>
      <dsp:txXfrm>
        <a:off x="6561132" y="1338863"/>
        <a:ext cx="1490540" cy="894324"/>
      </dsp:txXfrm>
    </dsp:sp>
    <dsp:sp modelId="{C9F40C24-6BE7-42BF-832C-AA92D24097BF}">
      <dsp:nvSpPr>
        <dsp:cNvPr id="0" name=""/>
        <dsp:cNvSpPr/>
      </dsp:nvSpPr>
      <dsp:spPr>
        <a:xfrm>
          <a:off x="2752" y="2382242"/>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Expanded priority recruitment</a:t>
          </a:r>
          <a:endParaRPr lang="en-AU" sz="1200" kern="1200"/>
        </a:p>
      </dsp:txBody>
      <dsp:txXfrm>
        <a:off x="2752" y="2382242"/>
        <a:ext cx="1490540" cy="894324"/>
      </dsp:txXfrm>
    </dsp:sp>
    <dsp:sp modelId="{11C41FB5-DEFF-42A1-BCA9-7207BFFE7274}">
      <dsp:nvSpPr>
        <dsp:cNvPr id="0" name=""/>
        <dsp:cNvSpPr/>
      </dsp:nvSpPr>
      <dsp:spPr>
        <a:xfrm>
          <a:off x="1642347" y="2382242"/>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Expanded school counselling services</a:t>
          </a:r>
          <a:endParaRPr lang="en-AU" sz="1200" kern="1200"/>
        </a:p>
      </dsp:txBody>
      <dsp:txXfrm>
        <a:off x="1642347" y="2382242"/>
        <a:ext cx="1490540" cy="894324"/>
      </dsp:txXfrm>
    </dsp:sp>
    <dsp:sp modelId="{B417BD0A-B354-4E3F-8A49-E5E4BEB93D1B}">
      <dsp:nvSpPr>
        <dsp:cNvPr id="0" name=""/>
        <dsp:cNvSpPr/>
      </dsp:nvSpPr>
      <dsp:spPr>
        <a:xfrm>
          <a:off x="3281942" y="2382242"/>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Mobile phone ban</a:t>
          </a:r>
          <a:endParaRPr lang="en-AU" sz="1200" kern="1200"/>
        </a:p>
      </dsp:txBody>
      <dsp:txXfrm>
        <a:off x="3281942" y="2382242"/>
        <a:ext cx="1490540" cy="894324"/>
      </dsp:txXfrm>
    </dsp:sp>
    <dsp:sp modelId="{1A82FEFD-8C06-4347-8174-84F11004A3C2}">
      <dsp:nvSpPr>
        <dsp:cNvPr id="0" name=""/>
        <dsp:cNvSpPr/>
      </dsp:nvSpPr>
      <dsp:spPr>
        <a:xfrm>
          <a:off x="4921537" y="2382242"/>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100 new public preschools locations announced </a:t>
          </a:r>
          <a:endParaRPr lang="en-AU" sz="1200" kern="1200"/>
        </a:p>
      </dsp:txBody>
      <dsp:txXfrm>
        <a:off x="4921537" y="2382242"/>
        <a:ext cx="1490540" cy="894324"/>
      </dsp:txXfrm>
    </dsp:sp>
    <dsp:sp modelId="{5CB592A9-F5F5-4366-A186-9DC75A30D6CC}">
      <dsp:nvSpPr>
        <dsp:cNvPr id="0" name=""/>
        <dsp:cNvSpPr/>
      </dsp:nvSpPr>
      <dsp:spPr>
        <a:xfrm>
          <a:off x="6561132" y="2382242"/>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Early childhood education fee relief</a:t>
          </a:r>
          <a:endParaRPr lang="en-AU" sz="1200" kern="1200"/>
        </a:p>
      </dsp:txBody>
      <dsp:txXfrm>
        <a:off x="6561132" y="2382242"/>
        <a:ext cx="1490540" cy="894324"/>
      </dsp:txXfrm>
    </dsp:sp>
    <dsp:sp modelId="{2DE4D2D2-F281-439B-9E0E-8B1E3B439B91}">
      <dsp:nvSpPr>
        <dsp:cNvPr id="0" name=""/>
        <dsp:cNvSpPr/>
      </dsp:nvSpPr>
      <dsp:spPr>
        <a:xfrm>
          <a:off x="2752" y="3425620"/>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Additional support classes for students with disability</a:t>
          </a:r>
          <a:endParaRPr lang="en-AU" sz="1200" kern="1200"/>
        </a:p>
      </dsp:txBody>
      <dsp:txXfrm>
        <a:off x="2752" y="3425620"/>
        <a:ext cx="1490540" cy="894324"/>
      </dsp:txXfrm>
    </dsp:sp>
    <dsp:sp modelId="{F2A818F7-2CAE-4679-815D-4F4FB3CBBB94}">
      <dsp:nvSpPr>
        <dsp:cNvPr id="0" name=""/>
        <dsp:cNvSpPr/>
      </dsp:nvSpPr>
      <dsp:spPr>
        <a:xfrm>
          <a:off x="1642347" y="3425620"/>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New curriculum resources and training</a:t>
          </a:r>
          <a:endParaRPr lang="en-AU" sz="1200" kern="1200"/>
        </a:p>
      </dsp:txBody>
      <dsp:txXfrm>
        <a:off x="1642347" y="3425620"/>
        <a:ext cx="1490540" cy="894324"/>
      </dsp:txXfrm>
    </dsp:sp>
    <dsp:sp modelId="{54505767-30AA-442A-AB53-011E2BA3E2F1}">
      <dsp:nvSpPr>
        <dsp:cNvPr id="0" name=""/>
        <dsp:cNvSpPr/>
      </dsp:nvSpPr>
      <dsp:spPr>
        <a:xfrm>
          <a:off x="3281942" y="3425620"/>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Our first Staff Wellbeing Strategy</a:t>
          </a:r>
          <a:endParaRPr lang="en-AU" sz="1200" kern="1200"/>
        </a:p>
      </dsp:txBody>
      <dsp:txXfrm>
        <a:off x="3281942" y="3425620"/>
        <a:ext cx="1490540" cy="894324"/>
      </dsp:txXfrm>
    </dsp:sp>
    <dsp:sp modelId="{4B871196-07F4-4D0C-8F06-16796CA23FFE}">
      <dsp:nvSpPr>
        <dsp:cNvPr id="0" name=""/>
        <dsp:cNvSpPr/>
      </dsp:nvSpPr>
      <dsp:spPr>
        <a:xfrm>
          <a:off x="4921537" y="3425620"/>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Revised suspension and expulsion policy</a:t>
          </a:r>
          <a:endParaRPr lang="en-AU" sz="1200" kern="1200"/>
        </a:p>
      </dsp:txBody>
      <dsp:txXfrm>
        <a:off x="4921537" y="3425620"/>
        <a:ext cx="1490540" cy="894324"/>
      </dsp:txXfrm>
    </dsp:sp>
    <dsp:sp modelId="{83ECD110-D224-462D-A7F6-EA7AB1AD4C5E}">
      <dsp:nvSpPr>
        <dsp:cNvPr id="0" name=""/>
        <dsp:cNvSpPr/>
      </dsp:nvSpPr>
      <dsp:spPr>
        <a:xfrm>
          <a:off x="6561132" y="3425620"/>
          <a:ext cx="1490540" cy="8943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0" kern="1200"/>
            <a:t>Over 62,000 maintenance tasks at more than 1,400 schools.</a:t>
          </a:r>
          <a:endParaRPr lang="en-AU" sz="1200" kern="1200"/>
        </a:p>
      </dsp:txBody>
      <dsp:txXfrm>
        <a:off x="6561132" y="3425620"/>
        <a:ext cx="1490540" cy="894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35684-2660-4888-AA47-51155DD5FAF8}">
      <dsp:nvSpPr>
        <dsp:cNvPr id="0" name=""/>
        <dsp:cNvSpPr/>
      </dsp:nvSpPr>
      <dsp:spPr>
        <a:xfrm>
          <a:off x="2135695" y="1743484"/>
          <a:ext cx="2101860" cy="2101964"/>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AU" sz="3700" kern="1200"/>
            <a:t>Equity</a:t>
          </a:r>
        </a:p>
      </dsp:txBody>
      <dsp:txXfrm>
        <a:off x="2443505" y="2051310"/>
        <a:ext cx="1486240" cy="1486312"/>
      </dsp:txXfrm>
    </dsp:sp>
    <dsp:sp modelId="{4B3F4909-3BBB-44D7-BA02-AA3942F96951}">
      <dsp:nvSpPr>
        <dsp:cNvPr id="0" name=""/>
        <dsp:cNvSpPr/>
      </dsp:nvSpPr>
      <dsp:spPr>
        <a:xfrm>
          <a:off x="498972" y="0"/>
          <a:ext cx="5334194" cy="5560574"/>
        </a:xfrm>
        <a:prstGeom prst="blockArc">
          <a:avLst>
            <a:gd name="adj1" fmla="val 17527788"/>
            <a:gd name="adj2" fmla="val 4119114"/>
            <a:gd name="adj3" fmla="val 575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8133B-D64F-4605-BB6E-0E3968D90102}">
      <dsp:nvSpPr>
        <dsp:cNvPr id="0" name=""/>
        <dsp:cNvSpPr/>
      </dsp:nvSpPr>
      <dsp:spPr>
        <a:xfrm>
          <a:off x="4426685" y="468756"/>
          <a:ext cx="1417550" cy="1417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63B5CB-6B25-44F6-996C-36140296FAC5}">
      <dsp:nvSpPr>
        <dsp:cNvPr id="0" name=""/>
        <dsp:cNvSpPr/>
      </dsp:nvSpPr>
      <dsp:spPr>
        <a:xfrm>
          <a:off x="5951757" y="491554"/>
          <a:ext cx="1897445" cy="1372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AU" sz="2400" kern="1200">
              <a:solidFill>
                <a:schemeClr val="accent1"/>
              </a:solidFill>
              <a:latin typeface="Public Sans Light"/>
              <a:ea typeface="+mn-ea"/>
              <a:cs typeface="+mn-cs"/>
            </a:rPr>
            <a:t>Mindsets</a:t>
          </a:r>
        </a:p>
      </dsp:txBody>
      <dsp:txXfrm>
        <a:off x="5951757" y="491554"/>
        <a:ext cx="1897445" cy="1372349"/>
      </dsp:txXfrm>
    </dsp:sp>
    <dsp:sp modelId="{C39F8462-7B30-4E46-9529-E23C844FE9E6}">
      <dsp:nvSpPr>
        <dsp:cNvPr id="0" name=""/>
        <dsp:cNvSpPr/>
      </dsp:nvSpPr>
      <dsp:spPr>
        <a:xfrm>
          <a:off x="4954968" y="2071315"/>
          <a:ext cx="1417550" cy="1417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58AAA-5FCD-4036-8876-D7C5E5F35D08}">
      <dsp:nvSpPr>
        <dsp:cNvPr id="0" name=""/>
        <dsp:cNvSpPr/>
      </dsp:nvSpPr>
      <dsp:spPr>
        <a:xfrm>
          <a:off x="6507551" y="2101896"/>
          <a:ext cx="1897445" cy="1372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AU" sz="2400" kern="1200">
              <a:solidFill>
                <a:schemeClr val="accent1"/>
              </a:solidFill>
              <a:latin typeface="Public Sans Light"/>
              <a:ea typeface="+mn-ea"/>
              <a:cs typeface="+mn-cs"/>
            </a:rPr>
            <a:t>Practices</a:t>
          </a:r>
        </a:p>
      </dsp:txBody>
      <dsp:txXfrm>
        <a:off x="6507551" y="2101896"/>
        <a:ext cx="1897445" cy="1372349"/>
      </dsp:txXfrm>
    </dsp:sp>
    <dsp:sp modelId="{ED84C4C4-A8FE-4C5E-BE36-30A1B2D4E57E}">
      <dsp:nvSpPr>
        <dsp:cNvPr id="0" name=""/>
        <dsp:cNvSpPr/>
      </dsp:nvSpPr>
      <dsp:spPr>
        <a:xfrm>
          <a:off x="4426685" y="3717799"/>
          <a:ext cx="1417550" cy="141794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8CE49D-E6A9-48FE-950D-23A580C8EFA7}">
      <dsp:nvSpPr>
        <dsp:cNvPr id="0" name=""/>
        <dsp:cNvSpPr/>
      </dsp:nvSpPr>
      <dsp:spPr>
        <a:xfrm>
          <a:off x="5951757" y="3746714"/>
          <a:ext cx="1897445" cy="1372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AU" sz="2400" kern="1200">
              <a:solidFill>
                <a:schemeClr val="accent1"/>
              </a:solidFill>
            </a:rPr>
            <a:t>Knowledge and skills </a:t>
          </a:r>
        </a:p>
      </dsp:txBody>
      <dsp:txXfrm>
        <a:off x="5951757" y="3746714"/>
        <a:ext cx="1897445" cy="137234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1"/>
            <a:ext cx="3076363" cy="513508"/>
          </a:xfrm>
          <a:prstGeom prst="rect">
            <a:avLst/>
          </a:prstGeom>
        </p:spPr>
        <p:txBody>
          <a:bodyPr vert="horz" lIns="99048" tIns="49524" rIns="99048" bIns="49524" rtlCol="0"/>
          <a:lstStyle>
            <a:lvl1pPr algn="l">
              <a:defRPr sz="13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4021294" y="1"/>
            <a:ext cx="3076363" cy="513508"/>
          </a:xfrm>
          <a:prstGeom prst="rect">
            <a:avLst/>
          </a:prstGeom>
        </p:spPr>
        <p:txBody>
          <a:bodyPr vert="horz" lIns="99048" tIns="49524" rIns="99048" bIns="49524" rtlCol="0"/>
          <a:lstStyle>
            <a:lvl1pPr algn="r">
              <a:defRPr sz="1300"/>
            </a:lvl1pPr>
          </a:lstStyle>
          <a:p>
            <a:fld id="{B0BF4B7B-ADA4-42BE-A113-1D67CA67812F}" type="datetimeFigureOut">
              <a:rPr lang="en-AU" smtClean="0">
                <a:latin typeface="Public Sans" pitchFamily="2" charset="0"/>
              </a:rPr>
              <a:t>20/03/2025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6363" cy="513508"/>
          </a:xfrm>
          <a:prstGeom prst="rect">
            <a:avLst/>
          </a:prstGeom>
        </p:spPr>
        <p:txBody>
          <a:bodyPr vert="horz" lIns="99048" tIns="49524" rIns="99048" bIns="49524" rtlCol="0"/>
          <a:lstStyle>
            <a:lvl1pPr algn="l">
              <a:defRPr sz="1300">
                <a:latin typeface="Public Sans" pitchFamily="2" charset="0"/>
              </a:defRPr>
            </a:lvl1pPr>
          </a:lstStyle>
          <a:p>
            <a:endParaRPr lang="en-AU"/>
          </a:p>
        </p:txBody>
      </p:sp>
      <p:sp>
        <p:nvSpPr>
          <p:cNvPr id="3" name="Date Placeholder 2"/>
          <p:cNvSpPr>
            <a:spLocks noGrp="1"/>
          </p:cNvSpPr>
          <p:nvPr>
            <p:ph type="dt" idx="1"/>
          </p:nvPr>
        </p:nvSpPr>
        <p:spPr>
          <a:xfrm>
            <a:off x="4021294" y="1"/>
            <a:ext cx="3076363" cy="513508"/>
          </a:xfrm>
          <a:prstGeom prst="rect">
            <a:avLst/>
          </a:prstGeom>
        </p:spPr>
        <p:txBody>
          <a:bodyPr vert="horz" lIns="99048" tIns="49524" rIns="99048" bIns="49524" rtlCol="0"/>
          <a:lstStyle>
            <a:lvl1pPr algn="r">
              <a:defRPr sz="1300">
                <a:latin typeface="Public Sans" pitchFamily="2" charset="0"/>
              </a:defRPr>
            </a:lvl1pPr>
          </a:lstStyle>
          <a:p>
            <a:fld id="{EC6F825C-382E-4C1A-82AB-BCE4AFD21ABE}" type="datetimeFigureOut">
              <a:rPr lang="en-AU" smtClean="0"/>
              <a:pPr/>
              <a:t>20/03/2025</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09930" y="4925407"/>
            <a:ext cx="5679440" cy="4029880"/>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atin typeface="Public Sans" pitchFamily="2" charset="0"/>
              </a:defRPr>
            </a:lvl1pPr>
          </a:lstStyle>
          <a:p>
            <a:endParaRPr lang="en-AU"/>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lobaloptimism.com/why-stubborn-optimis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521C-D6FF-4BED-DC98-2BBEA900E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E3CFD-5D32-57F1-5094-BE479CDEC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50E56-50A6-B05B-8CE0-A7D873FC306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6B10B74-519A-474F-F9B8-A4BD712CE8BC}"/>
              </a:ext>
            </a:extLst>
          </p:cNvPr>
          <p:cNvSpPr>
            <a:spLocks noGrp="1"/>
          </p:cNvSpPr>
          <p:nvPr>
            <p:ph type="sldNum" sz="quarter" idx="5"/>
          </p:nvPr>
        </p:nvSpPr>
        <p:spPr/>
        <p:txBody>
          <a:bodyPr/>
          <a:lstStyle/>
          <a:p>
            <a:pPr defTabSz="660302">
              <a:defRPr/>
            </a:pPr>
            <a:fld id="{B07158C4-A119-4B78-9DE8-A50001BC31DC}" type="slidenum">
              <a:rPr lang="en-AU">
                <a:solidFill>
                  <a:prstClr val="black"/>
                </a:solidFill>
              </a:rPr>
              <a:pPr defTabSz="660302">
                <a:defRPr/>
              </a:pPr>
              <a:t>1</a:t>
            </a:fld>
            <a:endParaRPr lang="en-AU">
              <a:solidFill>
                <a:prstClr val="black"/>
              </a:solidFill>
            </a:endParaRPr>
          </a:p>
        </p:txBody>
      </p:sp>
    </p:spTree>
    <p:extLst>
      <p:ext uri="{BB962C8B-B14F-4D97-AF65-F5344CB8AC3E}">
        <p14:creationId xmlns:p14="http://schemas.microsoft.com/office/powerpoint/2010/main" val="151398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Next steps</a:t>
            </a:r>
          </a:p>
          <a:p>
            <a:pPr marL="309524"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All of this must be done in alignment with our plan. </a:t>
            </a:r>
          </a:p>
          <a:p>
            <a:pPr marL="309524"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This is the blueprint for all our actions, but as this slide demonstrates, our focal points for this year are clear.</a:t>
            </a:r>
          </a:p>
          <a:p>
            <a:pPr marL="969827" lvl="1"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Equity</a:t>
            </a:r>
          </a:p>
          <a:p>
            <a:pPr marL="969827" lvl="1"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HPGE</a:t>
            </a:r>
          </a:p>
          <a:p>
            <a:pPr marL="969827" lvl="1"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Explicit teaching</a:t>
            </a:r>
          </a:p>
          <a:p>
            <a:pPr marL="309524" indent="-309524">
              <a:buFont typeface="Arial" panose="020B0604020202020204" pitchFamily="34" charset="0"/>
              <a:buChar char="•"/>
            </a:pPr>
            <a:r>
              <a:rPr lang="en-AU" sz="1200" dirty="0">
                <a:latin typeface="Arial" panose="020B0604020202020204" pitchFamily="34" charset="0"/>
                <a:cs typeface="Arial" panose="020B0604020202020204" pitchFamily="34" charset="0"/>
              </a:rPr>
              <a:t>With our collective eye on these goals, and with strong leadership from the middle, we can make real progress</a:t>
            </a:r>
          </a:p>
          <a:p>
            <a:pPr marL="969827" lvl="1" indent="-309524">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969827" lvl="1" indent="-309524">
              <a:buFont typeface="Arial" panose="020B0604020202020204" pitchFamily="34" charset="0"/>
              <a:buChar char="•"/>
            </a:pPr>
            <a:endParaRPr lang="en-AU" sz="1200" dirty="0">
              <a:latin typeface="Arial" panose="020B0604020202020204" pitchFamily="34" charset="0"/>
              <a:cs typeface="Arial" panose="020B0604020202020204" pitchFamily="34" charset="0"/>
            </a:endParaRPr>
          </a:p>
          <a:p>
            <a:pPr marL="969827" lvl="1" indent="-309524">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4205092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latin typeface="Calibri"/>
                <a:ea typeface="Calibri"/>
                <a:cs typeface="Calibri"/>
              </a:rPr>
              <a:t>Greenshoots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121566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latin typeface="Arial" panose="020B0604020202020204" pitchFamily="34" charset="0"/>
                <a:cs typeface="Arial" panose="020B0604020202020204" pitchFamily="34" charset="0"/>
              </a:rPr>
              <a:t>Peacock image: </a:t>
            </a:r>
            <a:r>
              <a:rPr lang="en-AU" sz="1200">
                <a:latin typeface="Arial" panose="020B0604020202020204" pitchFamily="34" charset="0"/>
                <a:ea typeface="Aptos" panose="020B0004020202020204" pitchFamily="34" charset="0"/>
                <a:cs typeface="Arial" panose="020B0604020202020204" pitchFamily="34" charset="0"/>
              </a:rPr>
              <a:t>Hopetown SSP and principal Kirsty Fulcher </a:t>
            </a:r>
          </a:p>
          <a:p>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636138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537772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Who are we in 2025?</a:t>
            </a:r>
          </a:p>
          <a:p>
            <a:r>
              <a:rPr lang="en-US" sz="1200" dirty="0">
                <a:latin typeface="Arial" panose="020B0604020202020204" pitchFamily="34" charset="0"/>
                <a:ea typeface="Calibri"/>
                <a:cs typeface="Arial" panose="020B0604020202020204" pitchFamily="34" charset="0"/>
              </a:rPr>
              <a:t>It's always good to stop and look at the numbers, to see the change.</a:t>
            </a:r>
          </a:p>
          <a:p>
            <a:r>
              <a:rPr lang="en-US" sz="1200" dirty="0">
                <a:latin typeface="Arial" panose="020B0604020202020204" pitchFamily="34" charset="0"/>
                <a:ea typeface="Calibri"/>
                <a:cs typeface="Arial" panose="020B0604020202020204" pitchFamily="34" charset="0"/>
              </a:rPr>
              <a:t>In 2025, this is who we are:</a:t>
            </a:r>
          </a:p>
          <a:p>
            <a:pPr marL="309524" indent="-309524">
              <a:buFont typeface="Arial"/>
              <a:buChar char="•"/>
            </a:pPr>
            <a:r>
              <a:rPr lang="en-US" sz="1200" dirty="0">
                <a:latin typeface="Arial" panose="020B0604020202020204" pitchFamily="34" charset="0"/>
                <a:ea typeface="Calibri"/>
                <a:cs typeface="Arial" panose="020B0604020202020204" pitchFamily="34" charset="0"/>
              </a:rPr>
              <a:t>Networks -114</a:t>
            </a:r>
          </a:p>
          <a:p>
            <a:pPr marL="309524" indent="-309524">
              <a:buFont typeface="Arial"/>
              <a:buChar char="•"/>
            </a:pPr>
            <a:r>
              <a:rPr lang="en-US" sz="1200" dirty="0">
                <a:latin typeface="Arial" panose="020B0604020202020204" pitchFamily="34" charset="0"/>
                <a:ea typeface="Calibri"/>
                <a:cs typeface="Arial" panose="020B0604020202020204" pitchFamily="34" charset="0"/>
              </a:rPr>
              <a:t>Students – approx. 800k</a:t>
            </a:r>
          </a:p>
          <a:p>
            <a:pPr marL="309524" indent="-309524">
              <a:buFont typeface="Arial"/>
              <a:buChar char="•"/>
            </a:pPr>
            <a:r>
              <a:rPr lang="en-US" sz="1200" dirty="0">
                <a:latin typeface="Arial" panose="020B0604020202020204" pitchFamily="34" charset="0"/>
                <a:ea typeface="Calibri"/>
                <a:cs typeface="Arial" panose="020B0604020202020204" pitchFamily="34" charset="0"/>
              </a:rPr>
              <a:t>Schools- 2218 (latest figures provided by Tim 18 March)</a:t>
            </a:r>
          </a:p>
          <a:p>
            <a:pPr marL="309524" indent="-309524">
              <a:buFont typeface="Arial"/>
              <a:buChar char="•"/>
            </a:pPr>
            <a:r>
              <a:rPr lang="en-US" sz="1200" dirty="0">
                <a:latin typeface="Arial" panose="020B0604020202020204" pitchFamily="34" charset="0"/>
                <a:ea typeface="Calibri"/>
                <a:cs typeface="Arial" panose="020B0604020202020204" pitchFamily="34" charset="0"/>
              </a:rPr>
              <a:t>Staff – 110k</a:t>
            </a:r>
          </a:p>
          <a:p>
            <a:pPr marL="309524" indent="-309524">
              <a:buFont typeface="Arial"/>
              <a:buChar char="•"/>
            </a:pPr>
            <a:r>
              <a:rPr lang="en-US" sz="1200" dirty="0">
                <a:latin typeface="Arial" panose="020B0604020202020204" pitchFamily="34" charset="0"/>
                <a:ea typeface="Calibri"/>
                <a:cs typeface="Arial" panose="020B0604020202020204" pitchFamily="34" charset="0"/>
              </a:rPr>
              <a:t>Aboriginal students – 9.5%</a:t>
            </a:r>
          </a:p>
          <a:p>
            <a:pPr marL="309524" indent="-309524">
              <a:buFont typeface="Arial"/>
              <a:buChar char="•"/>
            </a:pPr>
            <a:r>
              <a:rPr lang="en-US" sz="1200" dirty="0" err="1">
                <a:latin typeface="Arial" panose="020B0604020202020204" pitchFamily="34" charset="0"/>
                <a:ea typeface="Calibri"/>
                <a:cs typeface="Arial" panose="020B0604020202020204" pitchFamily="34" charset="0"/>
              </a:rPr>
              <a:t>FOEI</a:t>
            </a:r>
            <a:r>
              <a:rPr lang="en-US" sz="1200" dirty="0">
                <a:latin typeface="Arial" panose="020B0604020202020204" pitchFamily="34" charset="0"/>
                <a:ea typeface="Calibri"/>
                <a:cs typeface="Arial" panose="020B0604020202020204" pitchFamily="34" charset="0"/>
              </a:rPr>
              <a:t> range – 0 - 252</a:t>
            </a:r>
          </a:p>
          <a:p>
            <a:pPr marL="309524" indent="-309524">
              <a:buFont typeface="Arial"/>
              <a:buChar char="•"/>
            </a:pPr>
            <a:r>
              <a:rPr lang="en-US" sz="1200" dirty="0">
                <a:latin typeface="Arial" panose="020B0604020202020204" pitchFamily="34" charset="0"/>
                <a:ea typeface="Calibri"/>
                <a:cs typeface="Arial" panose="020B0604020202020204" pitchFamily="34" charset="0"/>
              </a:rPr>
              <a:t>Non-English language backgrounds – 37%</a:t>
            </a:r>
          </a:p>
          <a:p>
            <a:pPr marL="309524" indent="-309524">
              <a:buFont typeface="Arial"/>
              <a:buChar char="•"/>
            </a:pPr>
            <a:r>
              <a:rPr lang="en-US" sz="1200" dirty="0">
                <a:latin typeface="Arial" panose="020B0604020202020204" pitchFamily="34" charset="0"/>
                <a:ea typeface="Calibri"/>
                <a:cs typeface="Arial" panose="020B0604020202020204" pitchFamily="34" charset="0"/>
              </a:rPr>
              <a:t>Languages - 237</a:t>
            </a: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43877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5F0F-6C00-E902-3071-02021339C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9D6841-63D3-CDFA-E383-66CC8AE6A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164EA-DE13-3641-AB17-41C1A22B0640}"/>
              </a:ext>
            </a:extLst>
          </p:cNvPr>
          <p:cNvSpPr>
            <a:spLocks noGrp="1"/>
          </p:cNvSpPr>
          <p:nvPr>
            <p:ph type="body" idx="1"/>
          </p:nvPr>
        </p:nvSpPr>
        <p:spPr/>
        <p:txBody>
          <a:bodyPr/>
          <a:lstStyle/>
          <a:p>
            <a:r>
              <a:rPr lang="en-AU" sz="1100" b="1" kern="100" dirty="0">
                <a:solidFill>
                  <a:srgbClr val="000000"/>
                </a:solidFill>
                <a:latin typeface="Arial" panose="020B0604020202020204" pitchFamily="34" charset="0"/>
                <a:ea typeface="Aptos" panose="020B0004020202020204" pitchFamily="34" charset="0"/>
                <a:cs typeface="Arial" panose="020B0604020202020204" pitchFamily="34" charset="0"/>
              </a:rPr>
              <a:t>Let’s look beyond the numbers. Who are we, really?</a:t>
            </a: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r>
              <a:rPr lang="en-AU" sz="1100" b="1" kern="100" dirty="0">
                <a:solidFill>
                  <a:srgbClr val="000000"/>
                </a:solidFill>
                <a:latin typeface="Arial" panose="020B0604020202020204" pitchFamily="34" charset="0"/>
                <a:ea typeface="Aptos" panose="020B0004020202020204" pitchFamily="34" charset="0"/>
                <a:cs typeface="Arial" panose="020B0604020202020204" pitchFamily="34" charset="0"/>
              </a:rPr>
              <a:t> </a:t>
            </a:r>
            <a:endParaRPr lang="en-AU" sz="1100" kern="100" dirty="0">
              <a:latin typeface="Arial" panose="020B0604020202020204" pitchFamily="34" charset="0"/>
              <a:ea typeface="Aptos" panose="020B0004020202020204" pitchFamily="34" charset="0"/>
              <a:cs typeface="Arial" panose="020B0604020202020204" pitchFamily="34" charset="0"/>
            </a:endParaRPr>
          </a:p>
          <a:p>
            <a:r>
              <a:rPr lang="en-AU" sz="1100" b="1" kern="100" dirty="0">
                <a:solidFill>
                  <a:srgbClr val="000000"/>
                </a:solidFill>
                <a:latin typeface="Arial" panose="020B0604020202020204" pitchFamily="34" charset="0"/>
                <a:ea typeface="Aptos" panose="020B0004020202020204" pitchFamily="34" charset="0"/>
                <a:cs typeface="Arial" panose="020B0604020202020204" pitchFamily="34" charset="0"/>
              </a:rPr>
              <a:t>Our schools are a reflection of our complex and diverse communities. This is the beauty of our system, but also one of our great challenges. </a:t>
            </a:r>
            <a:endParaRPr lang="en-AU" sz="1100" b="1" kern="100" dirty="0">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tabLst>
                <a:tab pos="536443" algn="l"/>
              </a:tabLst>
            </a:pPr>
            <a:endPar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401694" indent="-401694" defTabSz="1320605">
              <a:buFont typeface="Arial" panose="020B0604020202020204" pitchFamily="34" charset="0"/>
              <a:buChar char="•"/>
              <a:tabLst>
                <a:tab pos="536443" algn="l"/>
              </a:tabLst>
              <a:defRPr/>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Our context is challenging with the most student need.</a:t>
            </a: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1in 11 is Aboriginal or Torres Strait Islander</a:t>
            </a: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 in 4 is a person with disability</a:t>
            </a: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 in 3 has a language background other than English</a:t>
            </a: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 in 4 is in a regional, rural or remote area</a:t>
            </a: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 in 4 is learning English as an additional language or dialect</a:t>
            </a:r>
          </a:p>
          <a:p>
            <a:pPr marL="401694" indent="-401694">
              <a:buFont typeface="Arial" panose="020B0604020202020204" pitchFamily="34" charset="0"/>
              <a:buChar char="•"/>
              <a:tabLst>
                <a:tab pos="536443" algn="l"/>
              </a:tabLst>
            </a:pPr>
            <a:r>
              <a:rPr lang="en-US" sz="1100" kern="100" dirty="0">
                <a:solidFill>
                  <a:srgbClr val="000000"/>
                </a:solidFill>
                <a:latin typeface="Arial" panose="020B0604020202020204" pitchFamily="34" charset="0"/>
                <a:ea typeface="Aptos" panose="020B0004020202020204" pitchFamily="34" charset="0"/>
                <a:cs typeface="Arial" panose="020B0604020202020204" pitchFamily="34" charset="0"/>
              </a:rPr>
              <a:t>1 in 4 government school students attend a school where half of the students are most disadvantaged. This is 3 in 100 for non-government schools. </a:t>
            </a:r>
          </a:p>
          <a:p>
            <a:pPr marL="185715" indent="-185715">
              <a:lnSpc>
                <a:spcPts val="2063"/>
              </a:lnSpc>
              <a:buFont typeface="Arial" panose="020B0604020202020204" pitchFamily="34" charset="0"/>
              <a:buChar char="•"/>
            </a:pPr>
            <a:r>
              <a:rPr lang="en-US" sz="1100" b="1" kern="100" dirty="0">
                <a:solidFill>
                  <a:srgbClr val="000000"/>
                </a:solidFill>
                <a:latin typeface="Arial" panose="020B0604020202020204" pitchFamily="34" charset="0"/>
                <a:cs typeface="Arial" panose="020B0604020202020204" pitchFamily="34" charset="0"/>
              </a:rPr>
              <a:t>92% </a:t>
            </a:r>
            <a:r>
              <a:rPr lang="en-US" sz="1100" kern="100" dirty="0">
                <a:solidFill>
                  <a:srgbClr val="000000"/>
                </a:solidFill>
                <a:latin typeface="Arial" panose="020B0604020202020204" pitchFamily="34" charset="0"/>
                <a:cs typeface="Arial" panose="020B0604020202020204" pitchFamily="34" charset="0"/>
              </a:rPr>
              <a:t>of the most disadvantaged schools in NSW are public schools</a:t>
            </a:r>
          </a:p>
          <a:p>
            <a:pPr marL="185715" indent="-185715">
              <a:lnSpc>
                <a:spcPts val="2063"/>
              </a:lnSpc>
              <a:buFont typeface="Arial" panose="020B0604020202020204" pitchFamily="34" charset="0"/>
              <a:buChar char="•"/>
            </a:pPr>
            <a:r>
              <a:rPr lang="en-US" sz="1100" kern="100" dirty="0">
                <a:solidFill>
                  <a:srgbClr val="000000"/>
                </a:solidFill>
                <a:latin typeface="Arial" panose="020B0604020202020204" pitchFamily="34" charset="0"/>
                <a:cs typeface="Arial" panose="020B0604020202020204" pitchFamily="34" charset="0"/>
              </a:rPr>
              <a:t>278,000 children in NSW living in poverty</a:t>
            </a:r>
          </a:p>
          <a:p>
            <a:pPr marL="185715" indent="-185715">
              <a:lnSpc>
                <a:spcPts val="2063"/>
              </a:lnSpc>
              <a:buFont typeface="Arial" panose="020B0604020202020204" pitchFamily="34" charset="0"/>
              <a:buChar char="•"/>
            </a:pPr>
            <a:endParaRPr lang="en-US" sz="1100" kern="100" dirty="0">
              <a:solidFill>
                <a:srgbClr val="000000"/>
              </a:solidFill>
              <a:latin typeface="Arial" panose="020B0604020202020204" pitchFamily="34" charset="0"/>
              <a:cs typeface="Arial" panose="020B0604020202020204" pitchFamily="34" charset="0"/>
            </a:endParaRPr>
          </a:p>
          <a:p>
            <a:r>
              <a:rPr lang="en-AU" sz="1100" b="1" i="1" kern="100" dirty="0">
                <a:solidFill>
                  <a:srgbClr val="000000"/>
                </a:solidFill>
                <a:highlight>
                  <a:srgbClr val="FFFF00"/>
                </a:highlight>
                <a:latin typeface="Arial" panose="020B0604020202020204" pitchFamily="34" charset="0"/>
                <a:ea typeface="Aptos" panose="020B0004020202020204" pitchFamily="34" charset="0"/>
                <a:cs typeface="Arial" panose="020B0604020202020204" pitchFamily="34" charset="0"/>
              </a:rPr>
              <a:t>Additional statistics about poverty:</a:t>
            </a:r>
            <a:endParaRPr lang="en-AU" sz="1100" i="1" kern="100" dirty="0">
              <a:highlight>
                <a:srgbClr val="FFFF00"/>
              </a:highlight>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tabLst>
                <a:tab pos="536443" algn="l"/>
              </a:tabLst>
            </a:pPr>
            <a:r>
              <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rPr>
              <a:t>15.5% of children in NSW are currently living in poverty, that’s 278,000 children. </a:t>
            </a:r>
          </a:p>
          <a:p>
            <a:pPr marL="401694" indent="-401694">
              <a:buFont typeface="Arial" panose="020B0604020202020204" pitchFamily="34" charset="0"/>
              <a:buChar char="•"/>
              <a:tabLst>
                <a:tab pos="536443" algn="l"/>
              </a:tabLst>
            </a:pPr>
            <a:r>
              <a:rPr lang="en-AU" sz="1100" b="1" kern="100" dirty="0">
                <a:solidFill>
                  <a:srgbClr val="000000"/>
                </a:solidFill>
                <a:latin typeface="Arial" panose="020B0604020202020204" pitchFamily="34" charset="0"/>
                <a:ea typeface="Aptos" panose="020B0004020202020204" pitchFamily="34" charset="0"/>
                <a:cs typeface="Arial" panose="020B0604020202020204" pitchFamily="34" charset="0"/>
              </a:rPr>
              <a:t>580,000 Adults grew up experiencing poverty frequently </a:t>
            </a: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tabLst>
                <a:tab pos="536443" algn="l"/>
              </a:tabLst>
            </a:pPr>
            <a:r>
              <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rPr>
              <a:t>Child poverty remains one of the most pressing and persistent challenges of our time, </a:t>
            </a:r>
            <a:r>
              <a:rPr lang="en-AU" sz="1100" b="1" kern="100" dirty="0">
                <a:solidFill>
                  <a:srgbClr val="000000"/>
                </a:solidFill>
                <a:latin typeface="Arial" panose="020B0604020202020204" pitchFamily="34" charset="0"/>
                <a:ea typeface="Aptos" panose="020B0004020202020204" pitchFamily="34" charset="0"/>
                <a:cs typeface="Arial" panose="020B0604020202020204" pitchFamily="34" charset="0"/>
              </a:rPr>
              <a:t>affecting one in six children in New South Wales. In some areas it is more than one in 3. </a:t>
            </a: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tabLst>
                <a:tab pos="536443" algn="l"/>
              </a:tabLst>
            </a:pPr>
            <a:r>
              <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rPr>
              <a:t>Poverty means not being able to afford essentials, such as food, transport and housing. As well as lack of financial resources, people living in poverty also experience a lack of stability, social connections and opportunities. For many families, poverty means not having the resources to provide children with a safe and thriving childhood </a:t>
            </a:r>
          </a:p>
          <a:p>
            <a:pPr marL="401694" indent="-401694">
              <a:buFont typeface="Arial" panose="020B0604020202020204" pitchFamily="34" charset="0"/>
              <a:buChar char="•"/>
              <a:tabLst>
                <a:tab pos="536443" algn="l"/>
              </a:tabLst>
            </a:pPr>
            <a:r>
              <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rPr>
              <a:t>Poverty during childhood can have lifelong impacts. It can undermine a child’s future educational attainment, economic productivity, physical and mental health, and safety. Child poverty also creates barriers to opportunity and access, perpetuating a cycle of disadvantage that is difficult to break without targeted interventions. </a:t>
            </a:r>
          </a:p>
          <a:p>
            <a:pPr marL="402332" indent="-402332">
              <a:buFont typeface="Arial" panose="020B0604020202020204" pitchFamily="34" charset="0"/>
              <a:buChar char="•"/>
              <a:tabLst>
                <a:tab pos="536443" algn="l"/>
              </a:tabLst>
            </a:pP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401694" indent="-401694">
              <a:buFont typeface="Arial" panose="020B0604020202020204" pitchFamily="34" charset="0"/>
              <a:buChar char="•"/>
            </a:pPr>
            <a:endParaRPr lang="en-AU" sz="110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a:tabLst>
                <a:tab pos="536443" algn="l"/>
              </a:tabLst>
            </a:pPr>
            <a:r>
              <a:rPr lang="en-AU" sz="1100" b="1" kern="100" dirty="0">
                <a:latin typeface="Arial" panose="020B0604020202020204" pitchFamily="34" charset="0"/>
                <a:cs typeface="Arial" panose="020B0604020202020204" pitchFamily="34" charset="0"/>
              </a:rPr>
              <a:t>Strength-based approach</a:t>
            </a:r>
          </a:p>
          <a:p>
            <a:pPr marL="309524" indent="-309524">
              <a:buFont typeface="Arial"/>
              <a:buChar char="•"/>
              <a:tabLst>
                <a:tab pos="536443" algn="l"/>
              </a:tabLst>
            </a:pPr>
            <a:r>
              <a:rPr lang="en-AU" sz="1100" kern="100" dirty="0">
                <a:latin typeface="Arial" panose="020B0604020202020204" pitchFamily="34" charset="0"/>
                <a:cs typeface="Arial" panose="020B0604020202020204" pitchFamily="34" charset="0"/>
              </a:rPr>
              <a:t>Our diversity is our beauty.</a:t>
            </a:r>
          </a:p>
          <a:p>
            <a:pPr marL="309524" indent="-309524">
              <a:buFont typeface="Arial"/>
              <a:buChar char="•"/>
              <a:tabLst>
                <a:tab pos="536443" algn="l"/>
              </a:tabLst>
            </a:pPr>
            <a:r>
              <a:rPr lang="en-AU" sz="1100" kern="100" dirty="0">
                <a:latin typeface="Arial" panose="020B0604020202020204" pitchFamily="34" charset="0"/>
                <a:cs typeface="Arial" panose="020B0604020202020204" pitchFamily="34" charset="0"/>
              </a:rPr>
              <a:t>Our schools are enriched precisely because of our differences</a:t>
            </a:r>
          </a:p>
          <a:p>
            <a:pPr marL="309524" indent="-309524">
              <a:buFont typeface="Arial"/>
              <a:buChar char="•"/>
              <a:tabLst>
                <a:tab pos="536443" algn="l"/>
              </a:tabLst>
            </a:pPr>
            <a:r>
              <a:rPr lang="en-AU" sz="1100" kern="100" dirty="0">
                <a:latin typeface="Arial" panose="020B0604020202020204" pitchFamily="34" charset="0"/>
                <a:cs typeface="Arial" panose="020B0604020202020204" pitchFamily="34" charset="0"/>
              </a:rPr>
              <a:t>But the question we must all continually ask is: how can we eliminate the barriers in our system that may prevent any single student from reaching their potential?</a:t>
            </a:r>
          </a:p>
          <a:p>
            <a:pPr marL="401694" indent="-401694">
              <a:buFont typeface="Arial" panose="020B0604020202020204" pitchFamily="34" charset="0"/>
              <a:buChar char="•"/>
              <a:tabLst>
                <a:tab pos="536443" algn="l"/>
              </a:tabLst>
            </a:pPr>
            <a:endParaRPr lang="en-AU" sz="1100" kern="100" dirty="0">
              <a:latin typeface="Arial" panose="020B0604020202020204" pitchFamily="34" charset="0"/>
              <a:cs typeface="Arial" panose="020B0604020202020204" pitchFamily="34" charset="0"/>
            </a:endParaRPr>
          </a:p>
          <a:p>
            <a:pPr>
              <a:tabLst>
                <a:tab pos="536443" algn="l"/>
              </a:tabLst>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4CB9FFA-8383-0F93-54CE-6C7018D5E9A2}"/>
              </a:ext>
            </a:extLst>
          </p:cNvPr>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580672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724A6-7471-F6F3-8A0B-7D9551F88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1CAF1-2990-4414-A295-82D2BDE38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4B18B-82C8-FBE0-97B6-7F9705E5EE84}"/>
              </a:ext>
            </a:extLst>
          </p:cNvPr>
          <p:cNvSpPr>
            <a:spLocks noGrp="1"/>
          </p:cNvSpPr>
          <p:nvPr>
            <p:ph type="body" idx="1"/>
          </p:nvPr>
        </p:nvSpPr>
        <p:spPr/>
        <p:txBody>
          <a:bodyPr/>
          <a:lstStyle/>
          <a:p>
            <a:r>
              <a:rPr lang="en-AU" sz="1200" b="1" dirty="0">
                <a:latin typeface="Arial" panose="020B0604020202020204" pitchFamily="34" charset="0"/>
                <a:cs typeface="Arial" panose="020B0604020202020204" pitchFamily="34" charset="0"/>
              </a:rPr>
              <a:t>So what are we doing?</a:t>
            </a:r>
          </a:p>
          <a:p>
            <a:endParaRPr lang="en-AU" sz="1200" b="1" dirty="0">
              <a:latin typeface="Arial" panose="020B0604020202020204" pitchFamily="34" charset="0"/>
              <a:cs typeface="Arial" panose="020B0604020202020204" pitchFamily="34" charset="0"/>
            </a:endParaRPr>
          </a:p>
          <a:p>
            <a:pPr marL="185715" indent="-185715">
              <a:buFont typeface="Arial"/>
              <a:buChar char="•"/>
            </a:pPr>
            <a:r>
              <a:rPr lang="en-AU" sz="1200" dirty="0">
                <a:latin typeface="Arial" panose="020B0604020202020204" pitchFamily="34" charset="0"/>
                <a:cs typeface="Arial" panose="020B0604020202020204" pitchFamily="34" charset="0"/>
              </a:rPr>
              <a:t>The words are here in Our Plan for NSW Public Education</a:t>
            </a:r>
          </a:p>
          <a:p>
            <a:pPr marL="185715" indent="-185715">
              <a:buFont typeface="Arial"/>
              <a:buChar char="•"/>
            </a:pPr>
            <a:r>
              <a:rPr lang="en-AU" sz="1200" dirty="0">
                <a:latin typeface="Arial" panose="020B0604020202020204" pitchFamily="34" charset="0"/>
                <a:cs typeface="Arial" panose="020B0604020202020204" pitchFamily="34" charset="0"/>
              </a:rPr>
              <a:t>Our commitment is that every student learns, grows and belongs in an </a:t>
            </a:r>
            <a:r>
              <a:rPr lang="en-AU" sz="1200" b="1" dirty="0">
                <a:latin typeface="Arial" panose="020B0604020202020204" pitchFamily="34" charset="0"/>
                <a:cs typeface="Arial" panose="020B0604020202020204" pitchFamily="34" charset="0"/>
              </a:rPr>
              <a:t>equitable and outstanding </a:t>
            </a:r>
            <a:r>
              <a:rPr lang="en-AU" sz="1200" dirty="0">
                <a:latin typeface="Arial" panose="020B0604020202020204" pitchFamily="34" charset="0"/>
                <a:cs typeface="Arial" panose="020B0604020202020204" pitchFamily="34" charset="0"/>
              </a:rPr>
              <a:t>education system. </a:t>
            </a:r>
          </a:p>
          <a:p>
            <a:pPr marL="185715" indent="-185715">
              <a:buFont typeface="Arial"/>
              <a:buChar char="•"/>
            </a:pPr>
            <a:r>
              <a:rPr lang="en-AU" sz="1200" dirty="0">
                <a:latin typeface="Arial" panose="020B0604020202020204" pitchFamily="34" charset="0"/>
                <a:cs typeface="Arial" panose="020B0604020202020204" pitchFamily="34" charset="0"/>
              </a:rPr>
              <a:t>I'll say those words again: </a:t>
            </a:r>
            <a:r>
              <a:rPr lang="en-AU" sz="1200" b="1" dirty="0">
                <a:latin typeface="Arial" panose="020B0604020202020204" pitchFamily="34" charset="0"/>
                <a:cs typeface="Arial" panose="020B0604020202020204" pitchFamily="34" charset="0"/>
              </a:rPr>
              <a:t>Equitable and outstanding education system</a:t>
            </a:r>
            <a:r>
              <a:rPr lang="en-AU" sz="1200" dirty="0">
                <a:latin typeface="Arial" panose="020B0604020202020204" pitchFamily="34" charset="0"/>
                <a:cs typeface="Arial" panose="020B0604020202020204" pitchFamily="34" charset="0"/>
              </a:rPr>
              <a:t>.</a:t>
            </a:r>
          </a:p>
          <a:p>
            <a:pPr marL="185715" indent="-185715">
              <a:buFont typeface="Arial"/>
              <a:buChar char="•"/>
            </a:pPr>
            <a:r>
              <a:rPr lang="en-AU" sz="1200" dirty="0">
                <a:latin typeface="Arial" panose="020B0604020202020204" pitchFamily="34" charset="0"/>
                <a:cs typeface="Arial" panose="020B0604020202020204" pitchFamily="34" charset="0"/>
              </a:rPr>
              <a:t>Everything in this plan is focused on equity and excellence.</a:t>
            </a:r>
          </a:p>
          <a:p>
            <a:pPr marL="185715" indent="-185715">
              <a:buFont typeface="Arial"/>
              <a:buChar char="•"/>
            </a:pPr>
            <a:r>
              <a:rPr lang="en-AU" sz="1200" dirty="0">
                <a:latin typeface="Arial" panose="020B0604020202020204" pitchFamily="34" charset="0"/>
                <a:cs typeface="Arial" panose="020B0604020202020204" pitchFamily="34" charset="0"/>
              </a:rPr>
              <a:t>And we cannot have excellence unless we have equity.</a:t>
            </a:r>
          </a:p>
          <a:p>
            <a:pPr marL="185715" indent="-185715">
              <a:buFont typeface="Arial"/>
              <a:buChar char="•"/>
            </a:pPr>
            <a:endParaRPr lang="en-AU" sz="1100" dirty="0">
              <a:latin typeface="Arial"/>
              <a:cs typeface="Arial"/>
            </a:endParaRPr>
          </a:p>
        </p:txBody>
      </p:sp>
      <p:sp>
        <p:nvSpPr>
          <p:cNvPr id="4" name="Slide Number Placeholder 3">
            <a:extLst>
              <a:ext uri="{FF2B5EF4-FFF2-40B4-BE49-F238E27FC236}">
                <a16:creationId xmlns:a16="http://schemas.microsoft.com/office/drawing/2014/main" id="{4A15136F-BD2F-A21B-7128-836DC0E1CBC7}"/>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632337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ea typeface="Calibri"/>
                <a:cs typeface="Arial" panose="020B0604020202020204" pitchFamily="34" charset="0"/>
              </a:rPr>
              <a:t>Our progress to date</a:t>
            </a:r>
          </a:p>
          <a:p>
            <a:pPr marL="309524" indent="-309524">
              <a:buFont typeface="Arial"/>
              <a:buChar char="•"/>
            </a:pPr>
            <a:r>
              <a:rPr lang="en-US" sz="1200" dirty="0">
                <a:latin typeface="Arial" panose="020B0604020202020204" pitchFamily="34" charset="0"/>
                <a:ea typeface="Calibri"/>
                <a:cs typeface="Arial" panose="020B0604020202020204" pitchFamily="34" charset="0"/>
              </a:rPr>
              <a:t>2024 was about laying the foundations </a:t>
            </a:r>
          </a:p>
          <a:p>
            <a:pPr marL="309524" indent="-309524">
              <a:buFont typeface="Arial"/>
              <a:buChar char="•"/>
            </a:pPr>
            <a:r>
              <a:rPr lang="en-US" sz="1200" dirty="0">
                <a:latin typeface="Arial" panose="020B0604020202020204" pitchFamily="34" charset="0"/>
                <a:ea typeface="Calibri"/>
                <a:cs typeface="Arial" panose="020B0604020202020204" pitchFamily="34" charset="0"/>
              </a:rPr>
              <a:t>This slide shows a snapshot of our work.</a:t>
            </a:r>
          </a:p>
          <a:p>
            <a:pPr marL="309524" indent="-309524">
              <a:buFont typeface="Arial"/>
              <a:buChar char="•"/>
            </a:pPr>
            <a:r>
              <a:rPr lang="en-US" sz="1200" dirty="0">
                <a:latin typeface="Arial" panose="020B0604020202020204" pitchFamily="34" charset="0"/>
                <a:ea typeface="Calibri"/>
                <a:cs typeface="Arial" panose="020B0604020202020204" pitchFamily="34" charset="0"/>
              </a:rPr>
              <a:t>Every single square here contributes to a system that enables equity, whether it is:</a:t>
            </a:r>
          </a:p>
          <a:p>
            <a:pPr marL="659631" lvl="1" indent="-309524">
              <a:buFont typeface="Courier New"/>
              <a:buChar char="o"/>
            </a:pPr>
            <a:r>
              <a:rPr lang="en-US" sz="1200" dirty="0">
                <a:latin typeface="Arial" panose="020B0604020202020204" pitchFamily="34" charset="0"/>
                <a:ea typeface="Calibri"/>
                <a:cs typeface="Arial" panose="020B0604020202020204" pitchFamily="34" charset="0"/>
              </a:rPr>
              <a:t>Addressing staffing shortages</a:t>
            </a:r>
          </a:p>
          <a:p>
            <a:pPr marL="659631" lvl="1" indent="-309524">
              <a:buFont typeface="Courier New"/>
              <a:buChar char="o"/>
            </a:pPr>
            <a:r>
              <a:rPr lang="en-US" sz="1200" dirty="0">
                <a:latin typeface="Arial" panose="020B0604020202020204" pitchFamily="34" charset="0"/>
                <a:ea typeface="Calibri"/>
                <a:cs typeface="Arial" panose="020B0604020202020204" pitchFamily="34" charset="0"/>
              </a:rPr>
              <a:t>Embedding wellbeing policies</a:t>
            </a:r>
          </a:p>
          <a:p>
            <a:pPr marL="659631" lvl="1" indent="-309524">
              <a:buFont typeface="Courier New"/>
              <a:buChar char="o"/>
            </a:pPr>
            <a:r>
              <a:rPr lang="en-US" sz="1200" dirty="0">
                <a:latin typeface="Arial" panose="020B0604020202020204" pitchFamily="34" charset="0"/>
                <a:ea typeface="Calibri"/>
                <a:cs typeface="Arial" panose="020B0604020202020204" pitchFamily="34" charset="0"/>
              </a:rPr>
              <a:t>Or very specific actions, such as the mobile phone ban – these all help eliminate the barriers in our system that can prevent our students from reaching their full potential</a:t>
            </a:r>
          </a:p>
          <a:p>
            <a:pPr marL="659631" lvl="1" indent="-309524">
              <a:buFont typeface="Courier New"/>
              <a:buChar char="o"/>
            </a:pPr>
            <a:r>
              <a:rPr lang="en-US" sz="1200" dirty="0">
                <a:latin typeface="Arial" panose="020B0604020202020204" pitchFamily="34" charset="0"/>
                <a:ea typeface="Calibri"/>
                <a:cs typeface="Arial" panose="020B0604020202020204" pitchFamily="34" charset="0"/>
              </a:rPr>
              <a:t>But top down initiatives are not the only answer.</a:t>
            </a:r>
          </a:p>
          <a:p>
            <a:pPr marL="659631" lvl="1" indent="-309524">
              <a:buFont typeface="Courier New"/>
              <a:buChar char="o"/>
            </a:pPr>
            <a:r>
              <a:rPr lang="en-US" sz="1200" dirty="0">
                <a:latin typeface="Arial" panose="020B0604020202020204" pitchFamily="34" charset="0"/>
                <a:ea typeface="Calibri"/>
                <a:cs typeface="Arial" panose="020B0604020202020204" pitchFamily="34" charset="0"/>
              </a:rPr>
              <a:t>It's bigger than that.</a:t>
            </a:r>
          </a:p>
          <a:p>
            <a:pPr marL="659631" lvl="1" indent="-309524">
              <a:buFont typeface="Courier New"/>
              <a:buChar char="o"/>
            </a:pPr>
            <a:endParaRPr lang="en-US" sz="1200" dirty="0">
              <a:latin typeface="Arial" panose="020B0604020202020204" pitchFamily="34" charset="0"/>
              <a:ea typeface="Calibri"/>
              <a:cs typeface="Arial" panose="020B0604020202020204" pitchFamily="34" charset="0"/>
            </a:endParaRPr>
          </a:p>
          <a:p>
            <a:pPr marL="659631" lvl="1" indent="-309524">
              <a:buFont typeface="Courier New"/>
              <a:buChar char="o"/>
            </a:pPr>
            <a:endParaRPr lang="en-US" sz="1200" dirty="0">
              <a:latin typeface="Arial" panose="020B0604020202020204" pitchFamily="34" charset="0"/>
              <a:ea typeface="Calibri"/>
              <a:cs typeface="Arial" panose="020B0604020202020204" pitchFamily="34" charset="0"/>
            </a:endParaRPr>
          </a:p>
          <a:p>
            <a:pPr marL="659631" lvl="1" indent="-309524">
              <a:buFont typeface="Courier New"/>
              <a:buChar char="o"/>
            </a:pPr>
            <a:endParaRPr lang="en-US" sz="1200" dirty="0">
              <a:latin typeface="Arial" panose="020B0604020202020204" pitchFamily="34" charset="0"/>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166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AU" sz="1200" b="1" dirty="0">
                <a:solidFill>
                  <a:srgbClr val="000000"/>
                </a:solidFill>
                <a:highlight>
                  <a:srgbClr val="FFFFFF"/>
                </a:highlight>
                <a:latin typeface="Arial" panose="020B0604020202020204" pitchFamily="34" charset="0"/>
                <a:cs typeface="Arial" panose="020B0604020202020204" pitchFamily="34" charset="0"/>
              </a:rPr>
              <a:t>Equity as a capability</a:t>
            </a:r>
          </a:p>
          <a:p>
            <a:pPr>
              <a:defRPr/>
            </a:pPr>
            <a:endParaRPr lang="en-AU" sz="1200" b="1" dirty="0">
              <a:solidFill>
                <a:srgbClr val="000000"/>
              </a:solidFill>
              <a:highlight>
                <a:srgbClr val="FFFFFF"/>
              </a:highlight>
              <a:latin typeface="Arial" panose="020B0604020202020204" pitchFamily="34" charset="0"/>
              <a:cs typeface="Arial" panose="020B0604020202020204" pitchFamily="34" charset="0"/>
            </a:endParaRPr>
          </a:p>
          <a:p>
            <a:pPr marL="659631" lvl="1" indent="-309524">
              <a:buFont typeface="Courier New,monospace"/>
              <a:buChar char="o"/>
            </a:pPr>
            <a:r>
              <a:rPr lang="en-US" sz="1200" dirty="0">
                <a:solidFill>
                  <a:srgbClr val="000000"/>
                </a:solidFill>
                <a:highlight>
                  <a:srgbClr val="FFFFFF"/>
                </a:highlight>
                <a:latin typeface="Arial" panose="020B0604020202020204" pitchFamily="34" charset="0"/>
                <a:cs typeface="Arial" panose="020B0604020202020204" pitchFamily="34" charset="0"/>
              </a:rPr>
              <a:t>To create equity, we need strong and courageous leadership across the system to enact a paradigm shift.</a:t>
            </a:r>
          </a:p>
          <a:p>
            <a:pPr marL="659631" lvl="1" indent="-309524">
              <a:buFont typeface="Courier New,monospace"/>
              <a:buChar char="o"/>
            </a:pPr>
            <a:r>
              <a:rPr lang="en-US" sz="1200" dirty="0">
                <a:solidFill>
                  <a:srgbClr val="000000"/>
                </a:solidFill>
                <a:highlight>
                  <a:srgbClr val="FFFFFF"/>
                </a:highlight>
                <a:latin typeface="Arial" panose="020B0604020202020204" pitchFamily="34" charset="0"/>
                <a:cs typeface="Arial" panose="020B0604020202020204" pitchFamily="34" charset="0"/>
              </a:rPr>
              <a:t>Gone are the days of a deficit model of responding to diversity, of ad hoc, case-by-case responses, of thinking of equity as an add-on.</a:t>
            </a:r>
          </a:p>
          <a:p>
            <a:pPr marL="659631" lvl="1" indent="-309524">
              <a:buFont typeface="Courier New,monospace"/>
              <a:buChar char="o"/>
            </a:pPr>
            <a:r>
              <a:rPr lang="en-US" sz="1200" dirty="0">
                <a:solidFill>
                  <a:srgbClr val="000000"/>
                </a:solidFill>
                <a:highlight>
                  <a:srgbClr val="FFFFFF"/>
                </a:highlight>
                <a:latin typeface="Arial" panose="020B0604020202020204" pitchFamily="34" charset="0"/>
                <a:cs typeface="Arial" panose="020B0604020202020204" pitchFamily="34" charset="0"/>
              </a:rPr>
              <a:t>The onus is on us to remove all the barriers that exist within our system to ensure every student can thrive</a:t>
            </a:r>
          </a:p>
          <a:p>
            <a:pPr marL="659631" lvl="1" indent="-309524">
              <a:buFont typeface="Courier New,monospace"/>
              <a:buChar char="o"/>
            </a:pPr>
            <a:r>
              <a:rPr lang="en-US" sz="1200" dirty="0">
                <a:solidFill>
                  <a:srgbClr val="000000"/>
                </a:solidFill>
                <a:highlight>
                  <a:srgbClr val="FFFFFF"/>
                </a:highlight>
                <a:latin typeface="Arial" panose="020B0604020202020204" pitchFamily="34" charset="0"/>
                <a:cs typeface="Arial" panose="020B0604020202020204" pitchFamily="34" charset="0"/>
              </a:rPr>
              <a:t>We must be universal by design</a:t>
            </a:r>
          </a:p>
          <a:p>
            <a:pPr marL="659631" lvl="1" indent="-309524">
              <a:buFont typeface="Courier New,monospace"/>
              <a:buChar char="o"/>
            </a:pPr>
            <a:r>
              <a:rPr lang="en-US" sz="1200" dirty="0">
                <a:solidFill>
                  <a:srgbClr val="000000"/>
                </a:solidFill>
                <a:highlight>
                  <a:srgbClr val="FFFFFF"/>
                </a:highlight>
                <a:latin typeface="Arial" panose="020B0604020202020204" pitchFamily="34" charset="0"/>
                <a:cs typeface="Arial" panose="020B0604020202020204" pitchFamily="34" charset="0"/>
              </a:rPr>
              <a:t>To do this, we need to reframe our thinking – we need to see equity as a capability that can be learned and developed – and we need to foster this in our staff.</a:t>
            </a:r>
          </a:p>
          <a:p>
            <a:endParaRPr lang="en-AU" sz="1200" b="1" dirty="0">
              <a:solidFill>
                <a:srgbClr val="000000"/>
              </a:solidFill>
              <a:highlight>
                <a:srgbClr val="FFFFFF"/>
              </a:highlight>
              <a:latin typeface="Arial" panose="020B0604020202020204" pitchFamily="34" charset="0"/>
              <a:cs typeface="Arial" panose="020B0604020202020204" pitchFamily="34" charset="0"/>
            </a:endParaRPr>
          </a:p>
          <a:p>
            <a:pPr algn="l" rtl="0" fontAlgn="base"/>
            <a:r>
              <a:rPr lang="en-AU" sz="1200" b="1" dirty="0">
                <a:solidFill>
                  <a:srgbClr val="000000"/>
                </a:solidFill>
                <a:highlight>
                  <a:srgbClr val="FFFFFF"/>
                </a:highlight>
                <a:latin typeface="Arial" panose="020B0604020202020204" pitchFamily="34" charset="0"/>
                <a:cs typeface="Arial" panose="020B0604020202020204" pitchFamily="34" charset="0"/>
              </a:rPr>
              <a:t>Mindsets</a:t>
            </a:r>
            <a:r>
              <a:rPr lang="en-AU" sz="1200" dirty="0">
                <a:solidFill>
                  <a:srgbClr val="000000"/>
                </a:solidFill>
                <a:highlight>
                  <a:srgbClr val="FFFFFF"/>
                </a:highlight>
                <a:latin typeface="Arial" panose="020B0604020202020204" pitchFamily="34" charset="0"/>
                <a:cs typeface="Arial" panose="020B0604020202020204" pitchFamily="34" charset="0"/>
              </a:rPr>
              <a:t>: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supporting equity requires our leaders to be </a:t>
            </a:r>
            <a:r>
              <a:rPr lang="en-AU" sz="1200" u="sng" dirty="0">
                <a:solidFill>
                  <a:srgbClr val="0563C1"/>
                </a:solidFill>
                <a:highlight>
                  <a:srgbClr val="FFFFFF"/>
                </a:highlight>
                <a:latin typeface="Arial" panose="020B0604020202020204" pitchFamily="34" charset="0"/>
                <a:cs typeface="Arial" panose="020B0604020202020204" pitchFamily="34" charset="0"/>
                <a:hlinkClick r:id="rId3"/>
              </a:rPr>
              <a:t>stubbornly optimistic</a:t>
            </a:r>
            <a:r>
              <a:rPr lang="en-AU" sz="1200" dirty="0">
                <a:solidFill>
                  <a:srgbClr val="000000"/>
                </a:solidFill>
                <a:highlight>
                  <a:srgbClr val="FFFFFF"/>
                </a:highlight>
                <a:latin typeface="Arial" panose="020B0604020202020204" pitchFamily="34" charset="0"/>
                <a:cs typeface="Arial" panose="020B0604020202020204" pitchFamily="34" charset="0"/>
              </a:rPr>
              <a:t> about the ability of education to transform every student’s life, whatever their background, ability, identity or circumstances.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Student-centred, courageous, curious, collaborative, growth oriented, efficacy – can help us to deepen our leading equity for excellence capabilities.  </a:t>
            </a:r>
          </a:p>
          <a:p>
            <a:pPr algn="l" rtl="0" fontAlgn="base"/>
            <a:r>
              <a:rPr lang="en-AU" sz="1200" dirty="0">
                <a:solidFill>
                  <a:srgbClr val="000000"/>
                </a:solidFill>
                <a:highlight>
                  <a:srgbClr val="FFFFFF"/>
                </a:highlight>
                <a:latin typeface="Arial" panose="020B0604020202020204" pitchFamily="34" charset="0"/>
                <a:cs typeface="Arial" panose="020B0604020202020204" pitchFamily="34" charset="0"/>
              </a:rPr>
              <a:t> </a:t>
            </a:r>
            <a:endParaRPr lang="en-AU" sz="1200" dirty="0">
              <a:highlight>
                <a:srgbClr val="FFFFFF"/>
              </a:highlight>
              <a:latin typeface="Arial" panose="020B0604020202020204" pitchFamily="34" charset="0"/>
              <a:cs typeface="Arial" panose="020B0604020202020204" pitchFamily="34" charset="0"/>
            </a:endParaRPr>
          </a:p>
          <a:p>
            <a:pPr algn="l" rtl="0" fontAlgn="base"/>
            <a:r>
              <a:rPr lang="en-AU" sz="1200" b="1" dirty="0">
                <a:solidFill>
                  <a:srgbClr val="000000"/>
                </a:solidFill>
                <a:highlight>
                  <a:srgbClr val="FFFFFF"/>
                </a:highlight>
                <a:latin typeface="Arial" panose="020B0604020202020204" pitchFamily="34" charset="0"/>
                <a:cs typeface="Arial" panose="020B0604020202020204" pitchFamily="34" charset="0"/>
              </a:rPr>
              <a:t>Practices</a:t>
            </a:r>
            <a:r>
              <a:rPr lang="en-AU" sz="1200" dirty="0">
                <a:solidFill>
                  <a:srgbClr val="000000"/>
                </a:solidFill>
                <a:highlight>
                  <a:srgbClr val="FFFFFF"/>
                </a:highlight>
                <a:latin typeface="Arial" panose="020B0604020202020204" pitchFamily="34" charset="0"/>
                <a:cs typeface="Arial" panose="020B0604020202020204" pitchFamily="34" charset="0"/>
              </a:rPr>
              <a:t>: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We know what works best. </a:t>
            </a:r>
          </a:p>
          <a:p>
            <a:pPr marL="309524" indent="-309524">
              <a:buFont typeface="Arial" panose="020B0604020202020204" pitchFamily="34" charset="0"/>
              <a:buChar char="•"/>
            </a:pPr>
            <a:r>
              <a:rPr lang="en-AU" sz="1200" dirty="0" err="1">
                <a:solidFill>
                  <a:srgbClr val="000000"/>
                </a:solidFill>
                <a:highlight>
                  <a:srgbClr val="FFFFFF"/>
                </a:highlight>
                <a:latin typeface="Arial" panose="020B0604020202020204" pitchFamily="34" charset="0"/>
                <a:cs typeface="Arial" panose="020B0604020202020204" pitchFamily="34" charset="0"/>
              </a:rPr>
              <a:t>CESE’s</a:t>
            </a:r>
            <a:r>
              <a:rPr lang="en-AU" sz="1200" dirty="0">
                <a:solidFill>
                  <a:srgbClr val="000000"/>
                </a:solidFill>
                <a:highlight>
                  <a:srgbClr val="FFFFFF"/>
                </a:highlight>
                <a:latin typeface="Arial" panose="020B0604020202020204" pitchFamily="34" charset="0"/>
                <a:cs typeface="Arial" panose="020B0604020202020204" pitchFamily="34" charset="0"/>
              </a:rPr>
              <a:t> What Works Best research shows how embedding high expectations practice and culture, supported by evidence-based teaching practices, creates optimal learning environments that support more equitable student engagement and achievement.  </a:t>
            </a:r>
            <a:endParaRPr lang="en-AU" sz="1200" dirty="0">
              <a:latin typeface="Arial" panose="020B0604020202020204" pitchFamily="34" charset="0"/>
              <a:cs typeface="Arial" panose="020B0604020202020204" pitchFamily="34" charset="0"/>
            </a:endParaRP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We know that explicit teaching is one of the key evidence-based quality teaching practices needed to transform these high expectations into a reality for students.  </a:t>
            </a:r>
          </a:p>
          <a:p>
            <a:pPr algn="l" rtl="0" fontAlgn="base"/>
            <a:r>
              <a:rPr lang="en-AU" sz="1200" dirty="0">
                <a:solidFill>
                  <a:srgbClr val="000000"/>
                </a:solidFill>
                <a:highlight>
                  <a:srgbClr val="FFFFFF"/>
                </a:highlight>
                <a:latin typeface="Arial" panose="020B0604020202020204" pitchFamily="34" charset="0"/>
                <a:cs typeface="Arial" panose="020B0604020202020204" pitchFamily="34" charset="0"/>
              </a:rPr>
              <a:t> </a:t>
            </a:r>
          </a:p>
          <a:p>
            <a:pPr algn="l" rtl="0" fontAlgn="base"/>
            <a:r>
              <a:rPr lang="en-AU" sz="1200" b="1" dirty="0">
                <a:solidFill>
                  <a:srgbClr val="000000"/>
                </a:solidFill>
                <a:highlight>
                  <a:srgbClr val="FFFFFF"/>
                </a:highlight>
                <a:latin typeface="Arial" panose="020B0604020202020204" pitchFamily="34" charset="0"/>
                <a:cs typeface="Arial" panose="020B0604020202020204" pitchFamily="34" charset="0"/>
              </a:rPr>
              <a:t>Knowledge and skills</a:t>
            </a:r>
            <a:r>
              <a:rPr lang="en-AU" sz="1200" dirty="0">
                <a:solidFill>
                  <a:srgbClr val="000000"/>
                </a:solidFill>
                <a:highlight>
                  <a:srgbClr val="FFFFFF"/>
                </a:highlight>
                <a:latin typeface="Arial" panose="020B0604020202020204" pitchFamily="34" charset="0"/>
                <a:cs typeface="Arial" panose="020B0604020202020204" pitchFamily="34" charset="0"/>
              </a:rPr>
              <a:t>: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There is a myriad of skills and knowledge needed to support equity well.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In particular: being skilled in active listening, community engagement, reflecting on unconscious bias, challenging assumptions, and taking decisive action about discrimination, as required by the department’s newly launched Anti-Racism Strategy.  </a:t>
            </a:r>
          </a:p>
          <a:p>
            <a:pPr marL="309524" indent="-309524" fontAlgn="base">
              <a:buFont typeface="Arial" panose="020B0604020202020204" pitchFamily="34" charset="0"/>
              <a:buChar char="•"/>
            </a:pPr>
            <a:r>
              <a:rPr lang="en-AU" sz="1200" dirty="0">
                <a:solidFill>
                  <a:srgbClr val="000000"/>
                </a:solidFill>
                <a:highlight>
                  <a:srgbClr val="FFFFFF"/>
                </a:highlight>
                <a:latin typeface="Arial" panose="020B0604020202020204" pitchFamily="34" charset="0"/>
                <a:cs typeface="Arial" panose="020B0604020202020204" pitchFamily="34" charset="0"/>
              </a:rPr>
              <a:t>We need to champion why it is critical to seek a diversity of perspectives and voice, to deepen our collective understanding of people’s experiences of inequality and systemic barriers to achieving more equitable learning growth and achievement.  </a:t>
            </a:r>
          </a:p>
          <a:p>
            <a:pPr algn="l" rtl="0" fontAlgn="base"/>
            <a:r>
              <a:rPr lang="en-AU" sz="1200" dirty="0">
                <a:solidFill>
                  <a:srgbClr val="000000"/>
                </a:solidFill>
                <a:highlight>
                  <a:srgbClr val="FFFFFF"/>
                </a:highligh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8786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0D74-47B3-BD81-3259-3BD3E6020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F451F-37EF-B188-B0B2-296636A28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A009D-AA77-B2E0-D5A2-C3B324339584}"/>
              </a:ext>
            </a:extLst>
          </p:cNvPr>
          <p:cNvSpPr>
            <a:spLocks noGrp="1"/>
          </p:cNvSpPr>
          <p:nvPr>
            <p:ph type="body" idx="1"/>
          </p:nvPr>
        </p:nvSpPr>
        <p:spPr/>
        <p:txBody>
          <a:bodyPr/>
          <a:lstStyle/>
          <a:p>
            <a:pPr>
              <a:lnSpc>
                <a:spcPct val="100000"/>
              </a:lnSpc>
            </a:pPr>
            <a:r>
              <a:rPr lang="en-US" sz="1050" b="1" dirty="0">
                <a:latin typeface="Arial" panose="020B0604020202020204" pitchFamily="34" charset="0"/>
                <a:ea typeface="Calibri"/>
                <a:cs typeface="Arial" panose="020B0604020202020204" pitchFamily="34" charset="0"/>
              </a:rPr>
              <a:t>The way forward - </a:t>
            </a:r>
            <a:r>
              <a:rPr lang="en-AU" sz="1050" b="1" dirty="0">
                <a:latin typeface="Arial" panose="020B0604020202020204" pitchFamily="34" charset="0"/>
                <a:cs typeface="Arial" panose="020B0604020202020204" pitchFamily="34" charset="0"/>
              </a:rPr>
              <a:t>How do we harness this mindset, these practices, knowledge and skills to effectively implement change? </a:t>
            </a:r>
          </a:p>
          <a:p>
            <a:pPr>
              <a:lnSpc>
                <a:spcPct val="100000"/>
              </a:lnSpc>
            </a:pPr>
            <a:endParaRPr lang="en-AU" sz="1050" b="1" dirty="0">
              <a:latin typeface="Arial" panose="020B0604020202020204" pitchFamily="34" charset="0"/>
              <a:cs typeface="Arial" panose="020B0604020202020204" pitchFamily="34" charset="0"/>
            </a:endParaRPr>
          </a:p>
          <a:p>
            <a:pPr>
              <a:lnSpc>
                <a:spcPct val="100000"/>
              </a:lnSpc>
            </a:pPr>
            <a:r>
              <a:rPr lang="en-AU" sz="1050" b="1" dirty="0">
                <a:latin typeface="Arial" panose="020B0604020202020204" pitchFamily="34" charset="0"/>
                <a:cs typeface="Arial" panose="020B0604020202020204" pitchFamily="34" charset="0"/>
              </a:rPr>
              <a:t>To do that, we need:</a:t>
            </a:r>
          </a:p>
          <a:p>
            <a:pPr>
              <a:lnSpc>
                <a:spcPct val="100000"/>
              </a:lnSpc>
            </a:pPr>
            <a:endParaRPr lang="en-AU" sz="1050" dirty="0">
              <a:latin typeface="Arial" panose="020B0604020202020204" pitchFamily="34" charset="0"/>
              <a:cs typeface="Arial" panose="020B0604020202020204" pitchFamily="34" charset="0"/>
            </a:endParaRPr>
          </a:p>
          <a:p>
            <a:pPr marL="247620" indent="-247620">
              <a:buFont typeface="Arial" panose="020B0604020202020204" pitchFamily="34" charset="0"/>
              <a:buAutoNum type="arabicPeriod"/>
            </a:pPr>
            <a:r>
              <a:rPr lang="en-AU" sz="1050" b="1" dirty="0">
                <a:latin typeface="Arial" panose="020B0604020202020204" pitchFamily="34" charset="0"/>
                <a:cs typeface="Arial" panose="020B0604020202020204" pitchFamily="34" charset="0"/>
              </a:rPr>
              <a:t>Clarity in our thinking: </a:t>
            </a:r>
          </a:p>
          <a:p>
            <a:pPr marL="185715" indent="-185715">
              <a:buFont typeface="Arial" panose="020B0604020202020204" pitchFamily="34" charset="0"/>
              <a:buChar char="•"/>
            </a:pPr>
            <a:r>
              <a:rPr lang="en-AU" sz="1050" dirty="0">
                <a:latin typeface="Arial" panose="020B0604020202020204" pitchFamily="34" charset="0"/>
                <a:cs typeface="Arial" panose="020B0604020202020204" pitchFamily="34" charset="0"/>
              </a:rPr>
              <a:t>Equity is complex and context dependent – There’s no Rosetta Stone. </a:t>
            </a:r>
          </a:p>
          <a:p>
            <a:pPr marL="309524" indent="-309524" fontAlgn="base">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Equity can mean many things to many people – the broad church of education means that we need to be deliberate, intentional and explicit about establishing a shared understanding and language for equity. </a:t>
            </a:r>
          </a:p>
          <a:p>
            <a:pPr marL="309524" indent="-309524" fontAlgn="base">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Conversations about equity can be difficult, but this is often a sign that you are doing it right.</a:t>
            </a:r>
          </a:p>
          <a:p>
            <a:pPr marL="309524" indent="-309524" defTabSz="1320605" fontAlgn="base">
              <a:buFont typeface="Arial" panose="020B0604020202020204" pitchFamily="34" charset="0"/>
              <a:buChar char="•"/>
              <a:defRPr/>
            </a:pPr>
            <a:r>
              <a:rPr lang="en-AU" sz="1050" dirty="0">
                <a:solidFill>
                  <a:srgbClr val="000000"/>
                </a:solidFill>
                <a:latin typeface="Arial" panose="020B0604020202020204" pitchFamily="34" charset="0"/>
                <a:cs typeface="Arial" panose="020B0604020202020204" pitchFamily="34" charset="0"/>
              </a:rPr>
              <a:t>It requires paradigm shifts for many of our staff and our leaders.</a:t>
            </a:r>
          </a:p>
          <a:p>
            <a:pPr marL="309524" indent="-309524" fontAlgn="base">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We are operating in an era of complex identities, of intersectionality, of the duality of inclusion and wellbeing, of high potential and gifted instead of the narrow lens of gifted and talented.</a:t>
            </a:r>
          </a:p>
          <a:p>
            <a:pPr marL="309524" indent="-309524" fontAlgn="base">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This isn’t easy for everyone, but equity must be our moral purpose – it matters deeply to people across our system. We need to make space for authentic conversations. This is how we broaden our empathetic imagination and get better at considering the perspective and experience of our students, families and diverse communities.</a:t>
            </a:r>
            <a:endParaRPr lang="en-AU" sz="1050" b="1" dirty="0">
              <a:solidFill>
                <a:srgbClr val="000000"/>
              </a:solidFill>
              <a:latin typeface="Arial" panose="020B0604020202020204" pitchFamily="34" charset="0"/>
              <a:cs typeface="Arial" panose="020B0604020202020204" pitchFamily="34" charset="0"/>
            </a:endParaRPr>
          </a:p>
          <a:p>
            <a:pPr marL="309524" indent="-309524" fontAlgn="base">
              <a:spcAft>
                <a:spcPts val="596"/>
              </a:spcAft>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Conversations need to be ongoing because equity isn’t “set and forget”.</a:t>
            </a:r>
          </a:p>
          <a:p>
            <a:pPr marL="309524" indent="-309524" fontAlgn="base">
              <a:spcAft>
                <a:spcPts val="596"/>
              </a:spcAft>
              <a:buFont typeface="Arial" panose="020B0604020202020204" pitchFamily="34" charset="0"/>
              <a:buChar char="•"/>
            </a:pPr>
            <a:r>
              <a:rPr lang="en-AU" sz="1050" dirty="0">
                <a:solidFill>
                  <a:srgbClr val="000000"/>
                </a:solidFill>
                <a:latin typeface="Arial" panose="020B0604020202020204" pitchFamily="34" charset="0"/>
                <a:cs typeface="Arial" panose="020B0604020202020204" pitchFamily="34" charset="0"/>
              </a:rPr>
              <a:t>But we will get there, because we have clarity in our goals.</a:t>
            </a:r>
          </a:p>
          <a:p>
            <a:pPr marL="309524" indent="-309524" fontAlgn="base">
              <a:spcAft>
                <a:spcPts val="596"/>
              </a:spcAft>
              <a:buFont typeface="Arial" panose="020B0604020202020204" pitchFamily="34" charset="0"/>
              <a:buChar char="•"/>
            </a:pPr>
            <a:endParaRPr lang="en-AU" sz="1050" dirty="0">
              <a:solidFill>
                <a:srgbClr val="000000"/>
              </a:solidFill>
              <a:latin typeface="Arial" panose="020B0604020202020204" pitchFamily="34" charset="0"/>
              <a:cs typeface="Arial" panose="020B0604020202020204" pitchFamily="34" charset="0"/>
            </a:endParaRPr>
          </a:p>
          <a:p>
            <a:pPr defTabSz="1320605" fontAlgn="base">
              <a:spcAft>
                <a:spcPts val="596"/>
              </a:spcAft>
              <a:defRPr/>
            </a:pPr>
            <a:r>
              <a:rPr lang="en-AU" sz="1050" b="1" dirty="0">
                <a:latin typeface="Arial" panose="020B0604020202020204" pitchFamily="34" charset="0"/>
                <a:cs typeface="Arial" panose="020B0604020202020204" pitchFamily="34" charset="0"/>
              </a:rPr>
              <a:t>2. Coherence of our goals:</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have this. </a:t>
            </a:r>
          </a:p>
          <a:p>
            <a:pPr marL="185715" indent="-18571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Our Plan for NSW Public Education – all our work intersects to serve the single purpose of transforming lives through learning</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all know what needs to be done:</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Our learning outcomes are clear</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Explicit teaching is the way</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need to boost our enrolment share</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need to address attendance</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need to focus on every student </a:t>
            </a:r>
          </a:p>
          <a:p>
            <a:pPr defTabSz="1320605" fontAlgn="base">
              <a:spcAft>
                <a:spcPts val="596"/>
              </a:spcAft>
              <a:defRPr/>
            </a:pPr>
            <a:endParaRPr lang="en-AU" sz="1050" b="1" dirty="0">
              <a:latin typeface="Arial" panose="020B0604020202020204" pitchFamily="34" charset="0"/>
              <a:cs typeface="Arial" panose="020B0604020202020204" pitchFamily="34" charset="0"/>
            </a:endParaRPr>
          </a:p>
          <a:p>
            <a:pPr fontAlgn="base">
              <a:spcAft>
                <a:spcPts val="596"/>
              </a:spcAft>
              <a:defRPr/>
            </a:pPr>
            <a:r>
              <a:rPr lang="en-AU" sz="1050" b="1" dirty="0">
                <a:latin typeface="Arial" panose="020B0604020202020204" pitchFamily="34" charset="0"/>
                <a:cs typeface="Arial" panose="020B0604020202020204" pitchFamily="34" charset="0"/>
              </a:rPr>
              <a:t>3. Consistency of practice:</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are well on our way with this </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We have halved the number of our policies – from 361 to 182 by simplifying and streamlining them to support consistent application</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And we are focusing hard on the ones that align to our plan.</a:t>
            </a:r>
          </a:p>
          <a:p>
            <a:pPr marL="185715"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HPGE is an excellent case study</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The HPGE policy promotes engagement and challenge for every student in every school.</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It identifies and addresses the learning needs of high potential and gifted students across 4 domains – intellectual, creative, social-emotional, and physical</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The guiding principle of the policy is that all students, regardless of background or personal circumstances, have access to learning programs that meet their learning needs and support them to aspire to, and achieve, personal excellence.</a:t>
            </a:r>
          </a:p>
          <a:p>
            <a:pPr marL="845346" lvl="1" indent="-185715" defTabSz="1320605" fontAlgn="base">
              <a:spcAft>
                <a:spcPts val="596"/>
              </a:spcAft>
              <a:buFont typeface="Arial" panose="020B0604020202020204" pitchFamily="34" charset="0"/>
              <a:buChar char="•"/>
              <a:defRPr/>
            </a:pPr>
            <a:r>
              <a:rPr lang="en-AU" sz="1050" dirty="0">
                <a:latin typeface="Arial" panose="020B0604020202020204" pitchFamily="34" charset="0"/>
                <a:cs typeface="Arial" panose="020B0604020202020204" pitchFamily="34" charset="0"/>
              </a:rPr>
              <a:t>This, too, is a critical piece of the equity puzzle</a:t>
            </a:r>
            <a:endParaRPr lang="en-AU" sz="105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81D9BF7-A6E2-ABED-0AF7-A2819D409A23}"/>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11053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EA9A-523D-9D9C-3C50-D44F5E72D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7A6DB-16E4-FAAF-E3CA-014020126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AE145-D7A3-446F-A7FB-73E23B6F8998}"/>
              </a:ext>
            </a:extLst>
          </p:cNvPr>
          <p:cNvSpPr>
            <a:spLocks noGrp="1"/>
          </p:cNvSpPr>
          <p:nvPr>
            <p:ph type="body" idx="1"/>
          </p:nvPr>
        </p:nvSpPr>
        <p:spPr/>
        <p:txBody>
          <a:bodyPr/>
          <a:lstStyle/>
          <a:p>
            <a:r>
              <a:rPr lang="en-US" sz="1100" b="1" dirty="0">
                <a:latin typeface="Arial" panose="020B0604020202020204" pitchFamily="34" charset="0"/>
                <a:ea typeface="Calibri"/>
                <a:cs typeface="Arial" panose="020B0604020202020204" pitchFamily="34" charset="0"/>
              </a:rPr>
              <a:t>Enabling real shifts for equity and excellence</a:t>
            </a:r>
          </a:p>
          <a:p>
            <a:pPr marL="185715"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Balance between top-down and bottom-up direction</a:t>
            </a:r>
          </a:p>
          <a:p>
            <a:pPr marL="845346" lvl="1"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Gone are the days of Local Schools, Local Decisions</a:t>
            </a:r>
          </a:p>
          <a:p>
            <a:pPr marL="845346" lvl="1"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Gone too are the ways of working based in “</a:t>
            </a:r>
            <a:r>
              <a:rPr lang="en-AU" sz="1100" dirty="0" err="1">
                <a:latin typeface="Arial" panose="020B0604020202020204" pitchFamily="34" charset="0"/>
                <a:cs typeface="Arial" panose="020B0604020202020204" pitchFamily="34" charset="0"/>
              </a:rPr>
              <a:t>deliverology</a:t>
            </a:r>
            <a:r>
              <a:rPr lang="en-AU" sz="1100" dirty="0">
                <a:latin typeface="Arial" panose="020B0604020202020204" pitchFamily="34" charset="0"/>
                <a:cs typeface="Arial" panose="020B0604020202020204" pitchFamily="34" charset="0"/>
              </a:rPr>
              <a:t>” – this was too prescriptive and failed to meet the different needs of different contexts</a:t>
            </a:r>
          </a:p>
          <a:p>
            <a:pPr marL="845346" lvl="1"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We are in a new realm. We have to be highly responsive, in keeping with the diversity of the community we serve</a:t>
            </a:r>
          </a:p>
          <a:p>
            <a:pPr marL="845346" lvl="1"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We must find the balance of trust and respect, of setting clear expectations and outcomes and holding our middle leaders accountable – but providing them with the conditions they need to do this in a way that fits their context.</a:t>
            </a:r>
          </a:p>
          <a:p>
            <a:pPr marL="846017" lvl="1" indent="-185715">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185715"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This requires us to strengthen our networks and our communities of practice, to empower our middle leaders to lead </a:t>
            </a:r>
            <a:r>
              <a:rPr lang="en-AU" sz="1100" b="1" dirty="0">
                <a:latin typeface="Arial" panose="020B0604020202020204" pitchFamily="34" charset="0"/>
                <a:cs typeface="Arial" panose="020B0604020202020204" pitchFamily="34" charset="0"/>
              </a:rPr>
              <a:t>from </a:t>
            </a:r>
            <a:r>
              <a:rPr lang="en-AU" sz="1100" dirty="0">
                <a:latin typeface="Arial" panose="020B0604020202020204" pitchFamily="34" charset="0"/>
                <a:cs typeface="Arial" panose="020B0604020202020204" pitchFamily="34" charset="0"/>
              </a:rPr>
              <a:t>the middle, not just </a:t>
            </a:r>
            <a:r>
              <a:rPr lang="en-AU" sz="1100" b="1" dirty="0">
                <a:latin typeface="Arial" panose="020B0604020202020204" pitchFamily="34" charset="0"/>
                <a:cs typeface="Arial" panose="020B0604020202020204" pitchFamily="34" charset="0"/>
              </a:rPr>
              <a:t>in</a:t>
            </a:r>
            <a:r>
              <a:rPr lang="en-AU" sz="1100" dirty="0">
                <a:latin typeface="Arial" panose="020B0604020202020204" pitchFamily="34" charset="0"/>
                <a:cs typeface="Arial" panose="020B0604020202020204" pitchFamily="34" charset="0"/>
              </a:rPr>
              <a:t> the middle.</a:t>
            </a:r>
          </a:p>
          <a:p>
            <a:pPr marL="185715"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The difference here is crucial. We don’t want them to function as a layer of leadership. We want them to be the centre, to drive this change.</a:t>
            </a:r>
          </a:p>
          <a:p>
            <a:pPr marL="185715"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By leading </a:t>
            </a:r>
            <a:r>
              <a:rPr lang="en-AU" sz="1100" b="1" dirty="0">
                <a:latin typeface="Arial" panose="020B0604020202020204" pitchFamily="34" charset="0"/>
                <a:cs typeface="Arial" panose="020B0604020202020204" pitchFamily="34" charset="0"/>
              </a:rPr>
              <a:t>from</a:t>
            </a:r>
            <a:r>
              <a:rPr lang="en-AU" sz="1100" dirty="0">
                <a:latin typeface="Arial" panose="020B0604020202020204" pitchFamily="34" charset="0"/>
                <a:cs typeface="Arial" panose="020B0604020202020204" pitchFamily="34" charset="0"/>
              </a:rPr>
              <a:t> the centre, they can take initiative and carry collective responsibility.</a:t>
            </a:r>
          </a:p>
          <a:p>
            <a:pPr marL="185715" indent="-185715">
              <a:buFont typeface="Arial" panose="020B0604020202020204" pitchFamily="34" charset="0"/>
              <a:buChar char="•"/>
            </a:pPr>
            <a:r>
              <a:rPr lang="en-AU" sz="1100" dirty="0">
                <a:latin typeface="Arial" panose="020B0604020202020204" pitchFamily="34" charset="0"/>
                <a:cs typeface="Arial" panose="020B0604020202020204" pitchFamily="34" charset="0"/>
              </a:rPr>
              <a:t>They can be responsive and nuanced, appropriate to their context. </a:t>
            </a:r>
          </a:p>
          <a:p>
            <a:pPr marL="185715" indent="-185715" defTabSz="1320605">
              <a:buFont typeface="Arial" panose="020B0604020202020204" pitchFamily="34" charset="0"/>
              <a:buChar char="•"/>
              <a:defRPr/>
            </a:pPr>
            <a:r>
              <a:rPr lang="en-AU" sz="1100" dirty="0">
                <a:latin typeface="Arial" panose="020B0604020202020204" pitchFamily="34" charset="0"/>
                <a:cs typeface="Arial" panose="020B0604020202020204" pitchFamily="34" charset="0"/>
              </a:rPr>
              <a:t>This is how we will build stronger communities and transform learning &amp; wellbeing.</a:t>
            </a:r>
            <a:endParaRPr lang="en-AU" sz="1100" b="1" dirty="0">
              <a:latin typeface="Arial" panose="020B0604020202020204" pitchFamily="34" charset="0"/>
              <a:cs typeface="Arial" panose="020B0604020202020204" pitchFamily="34" charset="0"/>
            </a:endParaRPr>
          </a:p>
          <a:p>
            <a:endParaRPr lang="en-US" sz="1200" dirty="0">
              <a:latin typeface="Arial" panose="020B0604020202020204" pitchFamily="34" charset="0"/>
              <a:ea typeface="Calibri"/>
              <a:cs typeface="Arial" panose="020B0604020202020204" pitchFamily="34" charset="0"/>
            </a:endParaRPr>
          </a:p>
        </p:txBody>
      </p:sp>
      <p:sp>
        <p:nvSpPr>
          <p:cNvPr id="4" name="Slide Number Placeholder 3">
            <a:extLst>
              <a:ext uri="{FF2B5EF4-FFF2-40B4-BE49-F238E27FC236}">
                <a16:creationId xmlns:a16="http://schemas.microsoft.com/office/drawing/2014/main" id="{779C9B38-F609-6EBA-4776-54A037A8D213}"/>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953790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mailto:name@det.nsw.edu.au" TargetMode="External"/><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rgbClr val="F6ACB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426555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2">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9549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023240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2_Image">
    <p:bg>
      <p:bgPr>
        <a:solidFill>
          <a:schemeClr val="accent6"/>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407991"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tx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407990"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43B0A989-8C17-718F-1784-DAD10FB92D0A}"/>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2271565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10080000" cy="1008000"/>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a:t>Click icon to add table</a:t>
            </a:r>
            <a:endParaRPr lang="en-AU"/>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a:t>Click icon to add table</a:t>
            </a:r>
            <a:endParaRPr lang="en-AU"/>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a:t>Click icon to add table</a:t>
            </a:r>
            <a:endParaRPr lang="en-AU"/>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a:t>Click icon to add table</a:t>
            </a: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710867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accent2"/>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66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7FE002FA-5983-1B5A-189B-F350B609A505}"/>
              </a:ext>
            </a:extLst>
          </p:cNvPr>
          <p:cNvSpPr>
            <a:spLocks noGrp="1"/>
          </p:cNvSpPr>
          <p:nvPr>
            <p:ph type="title"/>
          </p:nvPr>
        </p:nvSpPr>
        <p:spPr>
          <a:xfrm>
            <a:off x="36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19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6958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27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7E1452-9E62-6F19-C714-37630E42A23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86238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heading, two column text and image_no Lin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841564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887899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673595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5121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lvl1pPr>
              <a:defRPr>
                <a:solidFill>
                  <a:schemeClr val="accent1"/>
                </a:solidFill>
              </a:defRPr>
            </a:lvl1pPr>
          </a:lstStyle>
          <a:p>
            <a:r>
              <a:rPr lang="en-US"/>
              <a:t>Click to edit Master title style</a:t>
            </a:r>
            <a:endParaRPr lang="en-AU"/>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Image Bleed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10"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0" y="0"/>
            <a:ext cx="5145096" cy="6858000"/>
          </a:xfrm>
          <a:noFill/>
        </p:spPr>
        <p:txBody>
          <a:bodyPr anchor="ctr" anchorCtr="1"/>
          <a:lstStyle>
            <a:lvl1pPr>
              <a:defRPr>
                <a:solidFill>
                  <a:schemeClr val="tx1">
                    <a:alpha val="50000"/>
                  </a:schemeClr>
                </a:solidFill>
              </a:defRPr>
            </a:lvl1pPr>
          </a:lstStyle>
          <a:p>
            <a:r>
              <a:rPr lang="en-US"/>
              <a:t>Click icon to add picture</a:t>
            </a:r>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5624822" y="910008"/>
            <a:ext cx="5225725"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5625071" y="403214"/>
            <a:ext cx="5225492" cy="498470"/>
          </a:xfrm>
        </p:spPr>
        <p:txBody>
          <a:bodyPr>
            <a:noAutofit/>
          </a:bodyPr>
          <a:lstStyle>
            <a:lvl1pPr>
              <a:defRPr b="1" i="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5619478" y="1989138"/>
            <a:ext cx="6183586" cy="408457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5619478" y="6329385"/>
            <a:ext cx="6183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3158228-AC18-2E4B-B31E-5F94BE880DA0}"/>
              </a:ext>
            </a:extLst>
          </p:cNvPr>
          <p:cNvSpPr>
            <a:spLocks noGrp="1"/>
          </p:cNvSpPr>
          <p:nvPr>
            <p:ph type="sldNum" sz="quarter" idx="38"/>
          </p:nvPr>
        </p:nvSpPr>
        <p:spPr/>
        <p:txBody>
          <a:bodyPr/>
          <a:lstStyle/>
          <a:p>
            <a:fld id="{53F625F3-B677-4D46-AEB5-DC449A9DF797}" type="slidenum">
              <a:rPr lang="en-AU" smtClean="0"/>
              <a:pPr/>
              <a:t>‹#›</a:t>
            </a:fld>
            <a:endParaRPr lang="en-AU"/>
          </a:p>
        </p:txBody>
      </p:sp>
      <p:pic>
        <p:nvPicPr>
          <p:cNvPr id="11" name="Graphic 10">
            <a:extLst>
              <a:ext uri="{FF2B5EF4-FFF2-40B4-BE49-F238E27FC236}">
                <a16:creationId xmlns:a16="http://schemas.microsoft.com/office/drawing/2014/main" id="{F141A2CB-274D-7F40-844C-EBAA70548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9" y="383758"/>
            <a:ext cx="504501" cy="531895"/>
          </a:xfrm>
          <a:prstGeom prst="rect">
            <a:avLst/>
          </a:prstGeom>
        </p:spPr>
      </p:pic>
    </p:spTree>
    <p:extLst>
      <p:ext uri="{BB962C8B-B14F-4D97-AF65-F5344CB8AC3E}">
        <p14:creationId xmlns:p14="http://schemas.microsoft.com/office/powerpoint/2010/main" val="313382836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Image Bleed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10"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0" y="0"/>
            <a:ext cx="5145096" cy="6858000"/>
          </a:xfrm>
          <a:noFill/>
        </p:spPr>
        <p:txBody>
          <a:bodyPr anchor="ctr" anchorCtr="1"/>
          <a:lstStyle>
            <a:lvl1pPr>
              <a:defRPr>
                <a:solidFill>
                  <a:schemeClr val="tx1">
                    <a:alpha val="50000"/>
                  </a:schemeClr>
                </a:solidFill>
              </a:defRPr>
            </a:lvl1pPr>
          </a:lstStyle>
          <a:p>
            <a:r>
              <a:rPr lang="en-US"/>
              <a:t>Click icon to add picture</a:t>
            </a:r>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5624822" y="910008"/>
            <a:ext cx="5225725"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5625071" y="403214"/>
            <a:ext cx="5225492" cy="498470"/>
          </a:xfrm>
        </p:spPr>
        <p:txBody>
          <a:bodyPr>
            <a:noAutofit/>
          </a:bodyPr>
          <a:lstStyle>
            <a:lvl1pPr>
              <a:defRPr b="1" i="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5619478" y="1989138"/>
            <a:ext cx="6183586" cy="408457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5619478" y="6329385"/>
            <a:ext cx="6183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3158228-AC18-2E4B-B31E-5F94BE880DA0}"/>
              </a:ext>
            </a:extLst>
          </p:cNvPr>
          <p:cNvSpPr>
            <a:spLocks noGrp="1"/>
          </p:cNvSpPr>
          <p:nvPr>
            <p:ph type="sldNum" sz="quarter" idx="38"/>
          </p:nvPr>
        </p:nvSpPr>
        <p:spPr/>
        <p:txBody>
          <a:bodyPr/>
          <a:lstStyle/>
          <a:p>
            <a:fld id="{53F625F3-B677-4D46-AEB5-DC449A9DF797}" type="slidenum">
              <a:rPr lang="en-AU" smtClean="0"/>
              <a:pPr/>
              <a:t>‹#›</a:t>
            </a:fld>
            <a:endParaRPr lang="en-AU"/>
          </a:p>
        </p:txBody>
      </p:sp>
      <p:pic>
        <p:nvPicPr>
          <p:cNvPr id="11" name="Graphic 10">
            <a:extLst>
              <a:ext uri="{FF2B5EF4-FFF2-40B4-BE49-F238E27FC236}">
                <a16:creationId xmlns:a16="http://schemas.microsoft.com/office/drawing/2014/main" id="{F141A2CB-274D-7F40-844C-EBAA70548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9" y="383758"/>
            <a:ext cx="504501" cy="531895"/>
          </a:xfrm>
          <a:prstGeom prst="rect">
            <a:avLst/>
          </a:prstGeom>
        </p:spPr>
      </p:pic>
    </p:spTree>
    <p:extLst>
      <p:ext uri="{BB962C8B-B14F-4D97-AF65-F5344CB8AC3E}">
        <p14:creationId xmlns:p14="http://schemas.microsoft.com/office/powerpoint/2010/main" val="313382836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Image Bleed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10"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0" y="0"/>
            <a:ext cx="5145096" cy="6858000"/>
          </a:xfrm>
          <a:noFill/>
        </p:spPr>
        <p:txBody>
          <a:bodyPr anchor="ctr" anchorCtr="1"/>
          <a:lstStyle>
            <a:lvl1pPr>
              <a:defRPr>
                <a:solidFill>
                  <a:schemeClr val="tx1">
                    <a:alpha val="50000"/>
                  </a:schemeClr>
                </a:solidFill>
              </a:defRPr>
            </a:lvl1pPr>
          </a:lstStyle>
          <a:p>
            <a:r>
              <a:rPr lang="en-US"/>
              <a:t>Click icon to add picture</a:t>
            </a:r>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5624822" y="910008"/>
            <a:ext cx="5225725"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5625071" y="403214"/>
            <a:ext cx="5225492" cy="498470"/>
          </a:xfrm>
        </p:spPr>
        <p:txBody>
          <a:bodyPr>
            <a:noAutofit/>
          </a:bodyPr>
          <a:lstStyle>
            <a:lvl1pPr>
              <a:defRPr b="1" i="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5619478" y="1989138"/>
            <a:ext cx="6183586" cy="408457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5619478" y="6329385"/>
            <a:ext cx="6183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3158228-AC18-2E4B-B31E-5F94BE880DA0}"/>
              </a:ext>
            </a:extLst>
          </p:cNvPr>
          <p:cNvSpPr>
            <a:spLocks noGrp="1"/>
          </p:cNvSpPr>
          <p:nvPr>
            <p:ph type="sldNum" sz="quarter" idx="38"/>
          </p:nvPr>
        </p:nvSpPr>
        <p:spPr/>
        <p:txBody>
          <a:bodyPr/>
          <a:lstStyle/>
          <a:p>
            <a:fld id="{53F625F3-B677-4D46-AEB5-DC449A9DF797}" type="slidenum">
              <a:rPr lang="en-AU" smtClean="0"/>
              <a:pPr/>
              <a:t>‹#›</a:t>
            </a:fld>
            <a:endParaRPr lang="en-AU"/>
          </a:p>
        </p:txBody>
      </p:sp>
      <p:pic>
        <p:nvPicPr>
          <p:cNvPr id="11" name="Graphic 10">
            <a:extLst>
              <a:ext uri="{FF2B5EF4-FFF2-40B4-BE49-F238E27FC236}">
                <a16:creationId xmlns:a16="http://schemas.microsoft.com/office/drawing/2014/main" id="{F141A2CB-274D-7F40-844C-EBAA70548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9" y="383758"/>
            <a:ext cx="504501" cy="531895"/>
          </a:xfrm>
          <a:prstGeom prst="rect">
            <a:avLst/>
          </a:prstGeom>
        </p:spPr>
      </p:pic>
    </p:spTree>
    <p:extLst>
      <p:ext uri="{BB962C8B-B14F-4D97-AF65-F5344CB8AC3E}">
        <p14:creationId xmlns:p14="http://schemas.microsoft.com/office/powerpoint/2010/main" val="313382836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D1DB-D95E-90FB-44BE-485596E30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4324862-8637-5D0D-4D90-27324E82AC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905DB9A-7B2E-7DAA-0F85-DF76D464212B}"/>
              </a:ext>
            </a:extLst>
          </p:cNvPr>
          <p:cNvSpPr>
            <a:spLocks noGrp="1"/>
          </p:cNvSpPr>
          <p:nvPr>
            <p:ph type="dt" sz="half" idx="10"/>
          </p:nvPr>
        </p:nvSpPr>
        <p:spPr>
          <a:xfrm>
            <a:off x="838200" y="6237287"/>
            <a:ext cx="2743200" cy="365125"/>
          </a:xfrm>
        </p:spPr>
        <p:txBody>
          <a:bodyPr/>
          <a:lstStyle/>
          <a:p>
            <a:fld id="{C09F8F9F-EEEF-4637-955E-F6F97B66D35C}" type="datetimeFigureOut">
              <a:rPr lang="en-AU" smtClean="0"/>
              <a:t>20/03/2025</a:t>
            </a:fld>
            <a:endParaRPr lang="en-AU"/>
          </a:p>
        </p:txBody>
      </p:sp>
      <p:sp>
        <p:nvSpPr>
          <p:cNvPr id="5" name="Footer Placeholder 4">
            <a:extLst>
              <a:ext uri="{FF2B5EF4-FFF2-40B4-BE49-F238E27FC236}">
                <a16:creationId xmlns:a16="http://schemas.microsoft.com/office/drawing/2014/main" id="{DF0C71F6-E89D-9CDB-C16C-D9DDD283567D}"/>
              </a:ext>
            </a:extLst>
          </p:cNvPr>
          <p:cNvSpPr>
            <a:spLocks noGrp="1"/>
          </p:cNvSpPr>
          <p:nvPr>
            <p:ph type="ftr" sz="quarter" idx="11"/>
          </p:nvPr>
        </p:nvSpPr>
        <p:spPr>
          <a:xfrm>
            <a:off x="4038600" y="6217569"/>
            <a:ext cx="4114800" cy="365125"/>
          </a:xfrm>
        </p:spPr>
        <p:txBody>
          <a:bodyPr/>
          <a:lstStyle/>
          <a:p>
            <a:endParaRPr lang="en-AU"/>
          </a:p>
        </p:txBody>
      </p:sp>
      <p:sp>
        <p:nvSpPr>
          <p:cNvPr id="6" name="Slide Number Placeholder 5">
            <a:extLst>
              <a:ext uri="{FF2B5EF4-FFF2-40B4-BE49-F238E27FC236}">
                <a16:creationId xmlns:a16="http://schemas.microsoft.com/office/drawing/2014/main" id="{4F77B5D4-DDF5-D312-7CE8-77364600BB0E}"/>
              </a:ext>
            </a:extLst>
          </p:cNvPr>
          <p:cNvSpPr>
            <a:spLocks noGrp="1"/>
          </p:cNvSpPr>
          <p:nvPr>
            <p:ph type="sldNum" sz="quarter" idx="12"/>
          </p:nvPr>
        </p:nvSpPr>
        <p:spPr>
          <a:xfrm>
            <a:off x="8610600" y="6237286"/>
            <a:ext cx="2743200" cy="365125"/>
          </a:xfrm>
        </p:spPr>
        <p:txBody>
          <a:bodyPr/>
          <a:lstStyle/>
          <a:p>
            <a:fld id="{B1B119CA-D213-4CAC-9AB5-B92A9F66C079}" type="slidenum">
              <a:rPr lang="en-AU" smtClean="0"/>
              <a:t>‹#›</a:t>
            </a:fld>
            <a:endParaRPr lang="en-AU"/>
          </a:p>
        </p:txBody>
      </p:sp>
    </p:spTree>
    <p:extLst>
      <p:ext uri="{BB962C8B-B14F-4D97-AF65-F5344CB8AC3E}">
        <p14:creationId xmlns:p14="http://schemas.microsoft.com/office/powerpoint/2010/main" val="1027155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Double Column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Montserrat SemiBold" pitchFamily="2" charset="77"/>
              </a:defRPr>
            </a:lvl1pPr>
            <a:lvl2pPr marL="0" indent="0">
              <a:buNone/>
              <a:defRPr/>
            </a:lvl2pPr>
          </a:lstStyle>
          <a:p>
            <a:pPr lvl="0"/>
            <a:r>
              <a:rPr lang="en-US"/>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92BA1511-BC03-1340-A366-AB5EC6B308E1}"/>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a:t>Click icon to add picture</a:t>
            </a:r>
            <a:endParaRPr lang="en-AU"/>
          </a:p>
        </p:txBody>
      </p:sp>
      <p:sp>
        <p:nvSpPr>
          <p:cNvPr id="11" name="Text Placeholder 2">
            <a:extLst>
              <a:ext uri="{FF2B5EF4-FFF2-40B4-BE49-F238E27FC236}">
                <a16:creationId xmlns:a16="http://schemas.microsoft.com/office/drawing/2014/main" id="{C34004FB-FECF-9449-91A7-F251720D0E38}"/>
              </a:ext>
            </a:extLst>
          </p:cNvPr>
          <p:cNvSpPr>
            <a:spLocks noGrp="1"/>
          </p:cNvSpPr>
          <p:nvPr>
            <p:ph type="body" sz="quarter" idx="16"/>
          </p:nvPr>
        </p:nvSpPr>
        <p:spPr>
          <a:xfrm>
            <a:off x="334962" y="1989138"/>
            <a:ext cx="5392737" cy="4123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2" name="Graphic 11">
            <a:extLst>
              <a:ext uri="{FF2B5EF4-FFF2-40B4-BE49-F238E27FC236}">
                <a16:creationId xmlns:a16="http://schemas.microsoft.com/office/drawing/2014/main" id="{00079BD0-8F19-D845-893E-1EF997B1B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29163599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b="0" i="0">
                <a:solidFill>
                  <a:schemeClr val="accent1"/>
                </a:solidFill>
                <a:latin typeface="Public Sans" pitchFamily="2" charset="77"/>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b="0" i="0">
                <a:solidFill>
                  <a:schemeClr val="accent2"/>
                </a:solidFill>
                <a:latin typeface="Public Sans" pitchFamily="2" charset="77"/>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8100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eam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BD704CF2-9D19-7AD6-C117-F56AEFFCD2BE}"/>
              </a:ext>
            </a:extLst>
          </p:cNvPr>
          <p:cNvSpPr/>
          <p:nvPr userDrawn="1"/>
        </p:nvSpPr>
        <p:spPr>
          <a:xfrm>
            <a:off x="234675" y="-1026488"/>
            <a:ext cx="3068708" cy="306870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844C2BC4-44F2-CCF7-BF59-3391681765B1}"/>
              </a:ext>
            </a:extLst>
          </p:cNvPr>
          <p:cNvSpPr/>
          <p:nvPr userDrawn="1"/>
        </p:nvSpPr>
        <p:spPr>
          <a:xfrm>
            <a:off x="-1993069" y="3429000"/>
            <a:ext cx="4455488" cy="4455488"/>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1857E0A0-A116-9E26-0B8A-9856BFA076F4}"/>
              </a:ext>
            </a:extLst>
          </p:cNvPr>
          <p:cNvSpPr/>
          <p:nvPr userDrawn="1"/>
        </p:nvSpPr>
        <p:spPr>
          <a:xfrm>
            <a:off x="1744942" y="656898"/>
            <a:ext cx="3763575" cy="3763575"/>
          </a:xfrm>
          <a:prstGeom prst="ellipse">
            <a:avLst/>
          </a:prstGeom>
          <a:noFill/>
          <a:ln w="3206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rgbClr val="CBEDFD"/>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8ED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2280062" y="6858000"/>
            <a:ext cx="14472062" cy="1342833"/>
          </a:xfrm>
          <a:prstGeom prst="rect">
            <a:avLst/>
          </a:prstGeom>
          <a:solidFill>
            <a:srgbClr val="E8ED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userDrawn="1">
            <p:ph type="title" hasCustomPrompt="1"/>
          </p:nvPr>
        </p:nvSpPr>
        <p:spPr>
          <a:xfrm>
            <a:off x="3562388" y="813215"/>
            <a:ext cx="6505156" cy="687990"/>
          </a:xfrm>
        </p:spPr>
        <p:txBody>
          <a:bodyPr/>
          <a:lstStyle>
            <a:lvl1pPr>
              <a:lnSpc>
                <a:spcPct val="110000"/>
              </a:lnSpc>
              <a:defRPr b="0" i="0">
                <a:solidFill>
                  <a:schemeClr val="accent1"/>
                </a:solidFill>
                <a:latin typeface="Public Sans" pitchFamily="2" charset="77"/>
              </a:defRPr>
            </a:lvl1pPr>
          </a:lstStyle>
          <a:p>
            <a:r>
              <a:rPr lang="en-US"/>
              <a:t>Heading</a:t>
            </a:r>
            <a:endParaRPr lang="en-AU"/>
          </a:p>
        </p:txBody>
      </p:sp>
      <p:sp>
        <p:nvSpPr>
          <p:cNvPr id="11" name="Rectangle 10">
            <a:extLst>
              <a:ext uri="{FF2B5EF4-FFF2-40B4-BE49-F238E27FC236}">
                <a16:creationId xmlns:a16="http://schemas.microsoft.com/office/drawing/2014/main" id="{745AC5B3-A5FD-5659-A994-9A7550861A09}"/>
              </a:ext>
            </a:extLst>
          </p:cNvPr>
          <p:cNvSpPr>
            <a:spLocks/>
          </p:cNvSpPr>
          <p:nvPr userDrawn="1"/>
        </p:nvSpPr>
        <p:spPr>
          <a:xfrm>
            <a:off x="-652347" y="-1056966"/>
            <a:ext cx="12332912" cy="1056966"/>
          </a:xfrm>
          <a:prstGeom prst="rect">
            <a:avLst/>
          </a:prstGeom>
          <a:solidFill>
            <a:srgbClr val="E8ED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406727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b="0" i="0">
                <a:solidFill>
                  <a:schemeClr val="bg1"/>
                </a:solidFill>
                <a:latin typeface="Public Sans" pitchFamily="2" charset="77"/>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b="0" i="0">
                <a:solidFill>
                  <a:schemeClr val="accent4"/>
                </a:solidFill>
                <a:latin typeface="Public Sans" pitchFamily="2" charset="77"/>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9379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Title_Graphic 2">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4943A-DDC8-4A45-9C6A-1B4D3557F998}"/>
              </a:ext>
            </a:extLst>
          </p:cNvPr>
          <p:cNvSpPr/>
          <p:nvPr/>
        </p:nvSpPr>
        <p:spPr>
          <a:xfrm>
            <a:off x="1" y="0"/>
            <a:ext cx="12191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14" name="TextBox 13">
            <a:extLst>
              <a:ext uri="{FF2B5EF4-FFF2-40B4-BE49-F238E27FC236}">
                <a16:creationId xmlns:a16="http://schemas.microsoft.com/office/drawing/2014/main" id="{67C02E2A-B625-1844-BED3-E49243A58BAF}"/>
              </a:ext>
            </a:extLst>
          </p:cNvPr>
          <p:cNvSpPr txBox="1"/>
          <p:nvPr/>
        </p:nvSpPr>
        <p:spPr>
          <a:xfrm>
            <a:off x="334962" y="6478687"/>
            <a:ext cx="1231106" cy="153888"/>
          </a:xfrm>
          <a:prstGeom prst="rect">
            <a:avLst/>
          </a:prstGeom>
          <a:noFill/>
        </p:spPr>
        <p:txBody>
          <a:bodyPr wrap="none" lIns="0" tIns="0" rIns="0" bIns="0" rtlCol="0">
            <a:spAutoFit/>
          </a:bodyPr>
          <a:lstStyle/>
          <a:p>
            <a:r>
              <a:rPr lang="en-AU" sz="1000" b="0" i="0" err="1">
                <a:solidFill>
                  <a:schemeClr val="bg1"/>
                </a:solidFill>
                <a:latin typeface="Arial" panose="020B0604020202020204" pitchFamily="34" charset="0"/>
                <a:cs typeface="Arial" panose="020B0604020202020204" pitchFamily="34" charset="0"/>
              </a:rPr>
              <a:t>education.nsw.gov.au</a:t>
            </a:r>
            <a:endParaRPr lang="en-AU" sz="1000" b="0" i="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DB0E73F6-EDA9-C946-897C-68C9AC6CA06B}"/>
              </a:ext>
            </a:extLst>
          </p:cNvPr>
          <p:cNvSpPr txBox="1"/>
          <p:nvPr/>
        </p:nvSpPr>
        <p:spPr>
          <a:xfrm>
            <a:off x="334963" y="6310839"/>
            <a:ext cx="1744067" cy="153888"/>
          </a:xfrm>
          <a:prstGeom prst="rect">
            <a:avLst/>
          </a:prstGeom>
          <a:noFill/>
        </p:spPr>
        <p:txBody>
          <a:bodyPr wrap="none" lIns="0" tIns="0" rIns="0" bIns="0" rtlCol="0">
            <a:spAutoFit/>
          </a:bodyPr>
          <a:lstStyle/>
          <a:p>
            <a:r>
              <a:rPr lang="en-AU" sz="1000" b="0" i="0">
                <a:solidFill>
                  <a:schemeClr val="bg1">
                    <a:lumMod val="95000"/>
                  </a:schemeClr>
                </a:solidFill>
                <a:latin typeface="Arial" panose="020B0604020202020204" pitchFamily="34" charset="0"/>
                <a:cs typeface="Arial" panose="020B0604020202020204" pitchFamily="34" charset="0"/>
              </a:rPr>
              <a:t>NSW Department of Education</a:t>
            </a:r>
          </a:p>
        </p:txBody>
      </p:sp>
      <p:sp>
        <p:nvSpPr>
          <p:cNvPr id="22" name="Text Placeholder 2078">
            <a:extLst>
              <a:ext uri="{FF2B5EF4-FFF2-40B4-BE49-F238E27FC236}">
                <a16:creationId xmlns:a16="http://schemas.microsoft.com/office/drawing/2014/main" id="{8C25F630-AD41-DC44-9106-E7A93C9E77EE}"/>
              </a:ext>
            </a:extLst>
          </p:cNvPr>
          <p:cNvSpPr>
            <a:spLocks noGrp="1"/>
          </p:cNvSpPr>
          <p:nvPr>
            <p:ph type="body" sz="quarter" idx="15" hasCustomPrompt="1"/>
          </p:nvPr>
        </p:nvSpPr>
        <p:spPr>
          <a:xfrm>
            <a:off x="334962" y="5321644"/>
            <a:ext cx="7664447" cy="513764"/>
          </a:xfrm>
          <a:prstGeom prst="rect">
            <a:avLst/>
          </a:prstGeom>
        </p:spPr>
        <p:txBody>
          <a:bodyPr wrap="square" lIns="0">
            <a:noAutofit/>
          </a:bodyPr>
          <a:lstStyle>
            <a:lvl1pPr marL="0" indent="0">
              <a:buNone/>
              <a:defRPr sz="1600" b="0" i="0">
                <a:solidFill>
                  <a:schemeClr val="bg1"/>
                </a:solidFill>
                <a:latin typeface="Arial" panose="020B0604020202020204" pitchFamily="34" charset="0"/>
                <a:cs typeface="Arial" panose="020B0604020202020204" pitchFamily="34" charset="0"/>
              </a:defRPr>
            </a:lvl1pPr>
            <a:lvl2pPr marL="0" indent="0">
              <a:buNone/>
              <a:defRPr/>
            </a:lvl2pPr>
          </a:lstStyle>
          <a:p>
            <a:pPr lvl="0"/>
            <a:r>
              <a:rPr lang="en-US"/>
              <a:t>Subtitle – one line please, less detail. Detail on intro and/or back cover</a:t>
            </a:r>
          </a:p>
        </p:txBody>
      </p:sp>
      <p:sp>
        <p:nvSpPr>
          <p:cNvPr id="23" name="Title 8">
            <a:extLst>
              <a:ext uri="{FF2B5EF4-FFF2-40B4-BE49-F238E27FC236}">
                <a16:creationId xmlns:a16="http://schemas.microsoft.com/office/drawing/2014/main" id="{8C51BDAC-9C20-624F-BB77-1BD4F8E68872}"/>
              </a:ext>
            </a:extLst>
          </p:cNvPr>
          <p:cNvSpPr>
            <a:spLocks noGrp="1"/>
          </p:cNvSpPr>
          <p:nvPr>
            <p:ph type="title" hasCustomPrompt="1"/>
          </p:nvPr>
        </p:nvSpPr>
        <p:spPr>
          <a:xfrm>
            <a:off x="334963" y="4100936"/>
            <a:ext cx="7664447" cy="1107996"/>
          </a:xfrm>
        </p:spPr>
        <p:txBody>
          <a:bodyPr anchor="b">
            <a:noAutofit/>
          </a:bodyPr>
          <a:lstStyle>
            <a:lvl1pPr>
              <a:lnSpc>
                <a:spcPct val="90000"/>
              </a:lnSpc>
              <a:defRPr sz="2800" b="1" i="0">
                <a:solidFill>
                  <a:schemeClr val="bg1"/>
                </a:solidFill>
                <a:latin typeface="Arial" panose="020B0604020202020204" pitchFamily="34" charset="0"/>
                <a:cs typeface="Arial" panose="020B0604020202020204" pitchFamily="34" charset="0"/>
              </a:defRPr>
            </a:lvl1pPr>
          </a:lstStyle>
          <a:p>
            <a:r>
              <a:rPr lang="en-US"/>
              <a:t>Presentation title</a:t>
            </a:r>
            <a:br>
              <a:rPr lang="en-US"/>
            </a:br>
            <a:r>
              <a:rPr lang="en-US"/>
              <a:t>one or two lines for best title break </a:t>
            </a:r>
            <a:endParaRPr lang="en-AU"/>
          </a:p>
        </p:txBody>
      </p:sp>
      <p:pic>
        <p:nvPicPr>
          <p:cNvPr id="26" name="Graphic 25">
            <a:extLst>
              <a:ext uri="{FF2B5EF4-FFF2-40B4-BE49-F238E27FC236}">
                <a16:creationId xmlns:a16="http://schemas.microsoft.com/office/drawing/2014/main" id="{7B340070-F89A-A74A-8F73-C9A4EF74F46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8123" y="5926016"/>
            <a:ext cx="670169" cy="706559"/>
          </a:xfrm>
          <a:prstGeom prst="rect">
            <a:avLst/>
          </a:prstGeom>
        </p:spPr>
      </p:pic>
      <p:pic>
        <p:nvPicPr>
          <p:cNvPr id="37" name="Picture 36">
            <a:extLst>
              <a:ext uri="{FF2B5EF4-FFF2-40B4-BE49-F238E27FC236}">
                <a16:creationId xmlns:a16="http://schemas.microsoft.com/office/drawing/2014/main" id="{F2A056F6-6438-F540-B30A-A96EE665AB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6068" y="317767"/>
            <a:ext cx="1200000" cy="450000"/>
          </a:xfrm>
          <a:prstGeom prst="rect">
            <a:avLst/>
          </a:prstGeom>
        </p:spPr>
      </p:pic>
      <p:sp>
        <p:nvSpPr>
          <p:cNvPr id="2" name="Rectangle 1">
            <a:extLst>
              <a:ext uri="{FF2B5EF4-FFF2-40B4-BE49-F238E27FC236}">
                <a16:creationId xmlns:a16="http://schemas.microsoft.com/office/drawing/2014/main" id="{2E01B777-BC36-48CB-79E0-F5584E629146}"/>
              </a:ext>
            </a:extLst>
          </p:cNvPr>
          <p:cNvSpPr/>
          <p:nvPr userDrawn="1"/>
        </p:nvSpPr>
        <p:spPr>
          <a:xfrm>
            <a:off x="1" y="0"/>
            <a:ext cx="121919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3" name="TextBox 2">
            <a:extLst>
              <a:ext uri="{FF2B5EF4-FFF2-40B4-BE49-F238E27FC236}">
                <a16:creationId xmlns:a16="http://schemas.microsoft.com/office/drawing/2014/main" id="{825A6427-CF37-6015-8709-575BF6F32900}"/>
              </a:ext>
            </a:extLst>
          </p:cNvPr>
          <p:cNvSpPr txBox="1"/>
          <p:nvPr userDrawn="1"/>
        </p:nvSpPr>
        <p:spPr>
          <a:xfrm>
            <a:off x="334962" y="6478687"/>
            <a:ext cx="1231106" cy="153888"/>
          </a:xfrm>
          <a:prstGeom prst="rect">
            <a:avLst/>
          </a:prstGeom>
          <a:noFill/>
        </p:spPr>
        <p:txBody>
          <a:bodyPr wrap="none" lIns="0" tIns="0" rIns="0" bIns="0" rtlCol="0">
            <a:spAutoFit/>
          </a:bodyPr>
          <a:lstStyle/>
          <a:p>
            <a:r>
              <a:rPr lang="en-AU" sz="1000" b="0" i="0" err="1">
                <a:solidFill>
                  <a:schemeClr val="bg1"/>
                </a:solidFill>
                <a:latin typeface="Arial" panose="020B0604020202020204" pitchFamily="34" charset="0"/>
                <a:cs typeface="Arial" panose="020B0604020202020204" pitchFamily="34" charset="0"/>
              </a:rPr>
              <a:t>education.nsw.gov.au</a:t>
            </a:r>
            <a:endParaRPr lang="en-AU" sz="1000" b="0" i="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40C0369-E02D-14B1-8CF3-2697203BC511}"/>
              </a:ext>
            </a:extLst>
          </p:cNvPr>
          <p:cNvSpPr txBox="1"/>
          <p:nvPr userDrawn="1"/>
        </p:nvSpPr>
        <p:spPr>
          <a:xfrm>
            <a:off x="334963" y="6310839"/>
            <a:ext cx="1744067" cy="153888"/>
          </a:xfrm>
          <a:prstGeom prst="rect">
            <a:avLst/>
          </a:prstGeom>
          <a:noFill/>
        </p:spPr>
        <p:txBody>
          <a:bodyPr wrap="none" lIns="0" tIns="0" rIns="0" bIns="0" rtlCol="0">
            <a:spAutoFit/>
          </a:bodyPr>
          <a:lstStyle/>
          <a:p>
            <a:r>
              <a:rPr lang="en-AU" sz="1000" b="0" i="0">
                <a:solidFill>
                  <a:schemeClr val="bg1">
                    <a:lumMod val="95000"/>
                  </a:schemeClr>
                </a:solidFill>
                <a:latin typeface="Arial" panose="020B0604020202020204" pitchFamily="34" charset="0"/>
                <a:cs typeface="Arial" panose="020B0604020202020204" pitchFamily="34" charset="0"/>
              </a:rPr>
              <a:t>NSW Department of Education</a:t>
            </a:r>
          </a:p>
        </p:txBody>
      </p:sp>
      <p:pic>
        <p:nvPicPr>
          <p:cNvPr id="9" name="Graphic 38">
            <a:extLst>
              <a:ext uri="{FF2B5EF4-FFF2-40B4-BE49-F238E27FC236}">
                <a16:creationId xmlns:a16="http://schemas.microsoft.com/office/drawing/2014/main" id="{0C27C434-AC6E-AADB-98AC-0687322B8453}"/>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1308190" y="5926016"/>
            <a:ext cx="650034" cy="706559"/>
          </a:xfrm>
          <a:prstGeom prst="rect">
            <a:avLst/>
          </a:prstGeom>
        </p:spPr>
      </p:pic>
      <p:sp>
        <p:nvSpPr>
          <p:cNvPr id="5" name="Oval 4">
            <a:extLst>
              <a:ext uri="{FF2B5EF4-FFF2-40B4-BE49-F238E27FC236}">
                <a16:creationId xmlns:a16="http://schemas.microsoft.com/office/drawing/2014/main" id="{8D0665AC-4A82-E43C-52BD-936CB8F83F32}"/>
              </a:ext>
            </a:extLst>
          </p:cNvPr>
          <p:cNvSpPr/>
          <p:nvPr userDrawn="1"/>
        </p:nvSpPr>
        <p:spPr>
          <a:xfrm>
            <a:off x="8913838" y="645306"/>
            <a:ext cx="3613123" cy="3613123"/>
          </a:xfrm>
          <a:prstGeom prst="ellipse">
            <a:avLst/>
          </a:prstGeom>
          <a:noFill/>
          <a:ln w="184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ln w="76200">
                <a:solidFill>
                  <a:schemeClr val="tx1"/>
                </a:solidFill>
              </a:ln>
            </a:endParaRPr>
          </a:p>
        </p:txBody>
      </p:sp>
      <p:sp>
        <p:nvSpPr>
          <p:cNvPr id="6" name="Oval 5">
            <a:extLst>
              <a:ext uri="{FF2B5EF4-FFF2-40B4-BE49-F238E27FC236}">
                <a16:creationId xmlns:a16="http://schemas.microsoft.com/office/drawing/2014/main" id="{1D6A8C6A-9412-2993-EEE0-E56FAC384ED2}"/>
              </a:ext>
            </a:extLst>
          </p:cNvPr>
          <p:cNvSpPr/>
          <p:nvPr userDrawn="1"/>
        </p:nvSpPr>
        <p:spPr>
          <a:xfrm>
            <a:off x="7041182" y="-1151491"/>
            <a:ext cx="2089885" cy="2089885"/>
          </a:xfrm>
          <a:prstGeom prst="ellipse">
            <a:avLst/>
          </a:prstGeom>
          <a:noFill/>
          <a:ln w="177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Tree>
    <p:extLst>
      <p:ext uri="{BB962C8B-B14F-4D97-AF65-F5344CB8AC3E}">
        <p14:creationId xmlns:p14="http://schemas.microsoft.com/office/powerpoint/2010/main" val="974013693"/>
      </p:ext>
    </p:extLst>
  </p:cSld>
  <p:clrMapOvr>
    <a:masterClrMapping/>
  </p:clrMapOvr>
  <p:transition>
    <p:fade/>
  </p:transition>
  <p:extLst>
    <p:ext uri="{DCECCB84-F9BA-43D5-87BE-67443E8EF086}">
      <p15:sldGuideLst xmlns:p15="http://schemas.microsoft.com/office/powerpoint/2012/main">
        <p15:guide id="3" pos="4294">
          <p15:clr>
            <a:srgbClr val="FBAE40"/>
          </p15:clr>
        </p15:guide>
        <p15:guide id="4" pos="3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12B13-659F-4847-B121-430FC90D898F}"/>
              </a:ext>
            </a:extLst>
          </p:cNvPr>
          <p:cNvSpPr>
            <a:spLocks noGrp="1"/>
          </p:cNvSpPr>
          <p:nvPr>
            <p:ph type="sldNum" sz="quarter" idx="11"/>
          </p:nvPr>
        </p:nvSpPr>
        <p:spPr/>
        <p:txBody>
          <a:bodyPr/>
          <a:lstStyle/>
          <a:p>
            <a:fld id="{53F625F3-B677-4D46-AEB5-DC449A9DF797}" type="slidenum">
              <a:rPr lang="en-AU" smtClean="0"/>
              <a:pPr/>
              <a:t>‹#›</a:t>
            </a:fld>
            <a:endParaRPr lang="en-AU"/>
          </a:p>
        </p:txBody>
      </p:sp>
      <p:sp>
        <p:nvSpPr>
          <p:cNvPr id="5" name="Rectangle 4">
            <a:extLst>
              <a:ext uri="{FF2B5EF4-FFF2-40B4-BE49-F238E27FC236}">
                <a16:creationId xmlns:a16="http://schemas.microsoft.com/office/drawing/2014/main" id="{E8BA2FEE-ABAE-9441-834B-EB222C2722F6}"/>
              </a:ext>
            </a:extLst>
          </p:cNvPr>
          <p:cNvSpPr/>
          <p:nvPr/>
        </p:nvSpPr>
        <p:spPr>
          <a:xfrm>
            <a:off x="1" y="-2"/>
            <a:ext cx="12191999"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6" name="Text Placeholder 3">
            <a:extLst>
              <a:ext uri="{FF2B5EF4-FFF2-40B4-BE49-F238E27FC236}">
                <a16:creationId xmlns:a16="http://schemas.microsoft.com/office/drawing/2014/main" id="{990998ED-EBBC-A342-8570-2A24A86E8AC6}"/>
              </a:ext>
            </a:extLst>
          </p:cNvPr>
          <p:cNvSpPr>
            <a:spLocks noGrp="1"/>
          </p:cNvSpPr>
          <p:nvPr>
            <p:ph type="body" sz="quarter" idx="19" hasCustomPrompt="1"/>
          </p:nvPr>
        </p:nvSpPr>
        <p:spPr>
          <a:xfrm>
            <a:off x="337062" y="1989138"/>
            <a:ext cx="11476565" cy="4090552"/>
          </a:xfrm>
          <a:prstGeom prst="rect">
            <a:avLst/>
          </a:prstGeom>
        </p:spPr>
        <p:txBody>
          <a:bodyPr/>
          <a:lstStyle/>
          <a:p>
            <a:pPr lvl="0"/>
            <a:r>
              <a:rPr lang="en-GB"/>
              <a:t>Click to edit Master text styles</a:t>
            </a:r>
            <a:br>
              <a:rPr lang="en-GB"/>
            </a:br>
            <a:r>
              <a:rPr lang="en-GB"/>
              <a:t>please keep leading and vertical spacing as set</a:t>
            </a:r>
          </a:p>
          <a:p>
            <a:pPr lvl="1"/>
            <a:r>
              <a:rPr lang="en-GB"/>
              <a:t>Second level</a:t>
            </a:r>
          </a:p>
          <a:p>
            <a:pPr lvl="2"/>
            <a:r>
              <a:rPr lang="en-GB"/>
              <a:t>Third level</a:t>
            </a:r>
          </a:p>
          <a:p>
            <a:pPr lvl="3"/>
            <a:r>
              <a:rPr lang="en-GB"/>
              <a:t>Fourth level</a:t>
            </a:r>
          </a:p>
        </p:txBody>
      </p:sp>
      <p:sp>
        <p:nvSpPr>
          <p:cNvPr id="7" name="Text Placeholder 2078">
            <a:extLst>
              <a:ext uri="{FF2B5EF4-FFF2-40B4-BE49-F238E27FC236}">
                <a16:creationId xmlns:a16="http://schemas.microsoft.com/office/drawing/2014/main" id="{8E8BEAEB-82B3-EB44-BFBE-F7920CD42B8E}"/>
              </a:ext>
            </a:extLst>
          </p:cNvPr>
          <p:cNvSpPr>
            <a:spLocks noGrp="1"/>
          </p:cNvSpPr>
          <p:nvPr>
            <p:ph type="body" sz="quarter" idx="15" hasCustomPrompt="1"/>
          </p:nvPr>
        </p:nvSpPr>
        <p:spPr>
          <a:xfrm>
            <a:off x="340308" y="910008"/>
            <a:ext cx="10508340"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8" name="Title 1">
            <a:extLst>
              <a:ext uri="{FF2B5EF4-FFF2-40B4-BE49-F238E27FC236}">
                <a16:creationId xmlns:a16="http://schemas.microsoft.com/office/drawing/2014/main" id="{49B61B83-F2A7-BA44-A912-7F672D41ADBD}"/>
              </a:ext>
            </a:extLst>
          </p:cNvPr>
          <p:cNvSpPr>
            <a:spLocks noGrp="1"/>
          </p:cNvSpPr>
          <p:nvPr>
            <p:ph type="title" hasCustomPrompt="1"/>
          </p:nvPr>
        </p:nvSpPr>
        <p:spPr>
          <a:xfrm>
            <a:off x="340556" y="403214"/>
            <a:ext cx="10508066" cy="498470"/>
          </a:xfrm>
        </p:spPr>
        <p:txBody>
          <a:bodyPr>
            <a:noAutofit/>
          </a:bodyPr>
          <a:lstStyle>
            <a:lvl1pPr>
              <a:defRPr b="1" i="0">
                <a:solidFill>
                  <a:schemeClr val="tx2"/>
                </a:solidFill>
                <a:latin typeface="Arial" panose="020B0604020202020204" pitchFamily="34" charset="0"/>
                <a:cs typeface="Arial" panose="020B0604020202020204" pitchFamily="34" charset="0"/>
              </a:defRPr>
            </a:lvl1pPr>
          </a:lstStyle>
          <a:p>
            <a:r>
              <a:rPr lang="en-US"/>
              <a:t>Agenda slide</a:t>
            </a:r>
            <a:endParaRPr lang="en-AU"/>
          </a:p>
        </p:txBody>
      </p:sp>
      <p:pic>
        <p:nvPicPr>
          <p:cNvPr id="12" name="Graphic 11">
            <a:extLst>
              <a:ext uri="{FF2B5EF4-FFF2-40B4-BE49-F238E27FC236}">
                <a16:creationId xmlns:a16="http://schemas.microsoft.com/office/drawing/2014/main" id="{55434940-7894-E341-BDD5-B3680CA114D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46943" y="383757"/>
            <a:ext cx="504501" cy="531895"/>
          </a:xfrm>
          <a:prstGeom prst="rect">
            <a:avLst/>
          </a:prstGeom>
        </p:spPr>
      </p:pic>
      <p:sp>
        <p:nvSpPr>
          <p:cNvPr id="10" name="Footer Placeholder 3">
            <a:extLst>
              <a:ext uri="{FF2B5EF4-FFF2-40B4-BE49-F238E27FC236}">
                <a16:creationId xmlns:a16="http://schemas.microsoft.com/office/drawing/2014/main" id="{4D9A6193-150E-4544-B6BF-854EFF029EFF}"/>
              </a:ext>
            </a:extLst>
          </p:cNvPr>
          <p:cNvSpPr>
            <a:spLocks noGrp="1"/>
          </p:cNvSpPr>
          <p:nvPr>
            <p:ph type="ftr" sz="quarter" idx="3"/>
          </p:nvPr>
        </p:nvSpPr>
        <p:spPr>
          <a:xfrm>
            <a:off x="9159840" y="6403541"/>
            <a:ext cx="2139025" cy="22903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r>
              <a:rPr lang="en-US"/>
              <a:t>Program or Project name here</a:t>
            </a:r>
          </a:p>
        </p:txBody>
      </p:sp>
      <p:sp>
        <p:nvSpPr>
          <p:cNvPr id="2" name="Rectangle 1">
            <a:extLst>
              <a:ext uri="{FF2B5EF4-FFF2-40B4-BE49-F238E27FC236}">
                <a16:creationId xmlns:a16="http://schemas.microsoft.com/office/drawing/2014/main" id="{DC1B6077-9DF3-2133-EFE7-691547B499C6}"/>
              </a:ext>
            </a:extLst>
          </p:cNvPr>
          <p:cNvSpPr/>
          <p:nvPr userDrawn="1"/>
        </p:nvSpPr>
        <p:spPr>
          <a:xfrm>
            <a:off x="1" y="-2"/>
            <a:ext cx="12191999"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pic>
        <p:nvPicPr>
          <p:cNvPr id="11" name="Graphic 5">
            <a:extLst>
              <a:ext uri="{FF2B5EF4-FFF2-40B4-BE49-F238E27FC236}">
                <a16:creationId xmlns:a16="http://schemas.microsoft.com/office/drawing/2014/main" id="{0D5AA1C1-A611-12F2-7FED-C83143E69B8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354522" y="383757"/>
            <a:ext cx="489343" cy="531895"/>
          </a:xfrm>
          <a:prstGeom prst="rect">
            <a:avLst/>
          </a:prstGeom>
        </p:spPr>
      </p:pic>
      <p:pic>
        <p:nvPicPr>
          <p:cNvPr id="13" name="Picture 12">
            <a:extLst>
              <a:ext uri="{FF2B5EF4-FFF2-40B4-BE49-F238E27FC236}">
                <a16:creationId xmlns:a16="http://schemas.microsoft.com/office/drawing/2014/main" id="{8F77F9D3-94FD-2562-BBB9-5A0F8B89649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98468" y="6217257"/>
            <a:ext cx="955200" cy="358200"/>
          </a:xfrm>
          <a:prstGeom prst="rect">
            <a:avLst/>
          </a:prstGeom>
        </p:spPr>
      </p:pic>
    </p:spTree>
    <p:extLst>
      <p:ext uri="{BB962C8B-B14F-4D97-AF65-F5344CB8AC3E}">
        <p14:creationId xmlns:p14="http://schemas.microsoft.com/office/powerpoint/2010/main" val="325804082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cSld name="Divider_Template">
    <p:bg>
      <p:bgPr>
        <a:solidFill>
          <a:schemeClr val="bg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CF979969-4789-0548-A820-8661473D0EB6}"/>
              </a:ext>
            </a:extLst>
          </p:cNvPr>
          <p:cNvSpPr>
            <a:spLocks noGrp="1"/>
          </p:cNvSpPr>
          <p:nvPr>
            <p:ph type="pic" sz="quarter" idx="36" hasCustomPrompt="1"/>
          </p:nvPr>
        </p:nvSpPr>
        <p:spPr>
          <a:xfrm>
            <a:off x="0" y="0"/>
            <a:ext cx="12191999" cy="6858000"/>
          </a:xfrm>
          <a:noFill/>
        </p:spPr>
        <p:txBody>
          <a:bodyPr anchor="ctr" anchorCtr="1"/>
          <a:lstStyle>
            <a:lvl1pPr>
              <a:defRPr>
                <a:solidFill>
                  <a:schemeClr val="tx1">
                    <a:alpha val="50000"/>
                  </a:schemeClr>
                </a:solidFill>
              </a:defRPr>
            </a:lvl1pPr>
          </a:lstStyle>
          <a:p>
            <a:r>
              <a:rPr lang="en-GB"/>
              <a:t>Click icon to add picture</a:t>
            </a:r>
            <a:br>
              <a:rPr lang="en-GB"/>
            </a:br>
            <a:r>
              <a:rPr lang="en-GB"/>
              <a:t>Use this page to add imagery to the experience, </a:t>
            </a:r>
            <a:br>
              <a:rPr lang="en-GB"/>
            </a:br>
            <a:r>
              <a:rPr lang="en-GB"/>
              <a:t>making the presentation memorable and engaging</a:t>
            </a:r>
            <a:endParaRPr lang="en-US"/>
          </a:p>
        </p:txBody>
      </p:sp>
    </p:spTree>
    <p:extLst>
      <p:ext uri="{BB962C8B-B14F-4D97-AF65-F5344CB8AC3E}">
        <p14:creationId xmlns:p14="http://schemas.microsoft.com/office/powerpoint/2010/main" val="3738351885"/>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3_Feature/Intro_2">
    <p:bg>
      <p:bgPr>
        <a:solidFill>
          <a:schemeClr val="accent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DC4F982-E51E-0C4B-AB6D-5B84E5AB1B43}"/>
              </a:ext>
            </a:extLst>
          </p:cNvPr>
          <p:cNvSpPr txBox="1"/>
          <p:nvPr/>
        </p:nvSpPr>
        <p:spPr>
          <a:xfrm>
            <a:off x="296067" y="6478687"/>
            <a:ext cx="1231106" cy="153888"/>
          </a:xfrm>
          <a:prstGeom prst="rect">
            <a:avLst/>
          </a:prstGeom>
          <a:noFill/>
        </p:spPr>
        <p:txBody>
          <a:bodyPr wrap="none" lIns="0" tIns="0" rIns="0" bIns="0" rtlCol="0">
            <a:spAutoFit/>
          </a:bodyPr>
          <a:lstStyle/>
          <a:p>
            <a:r>
              <a:rPr lang="en-AU" sz="1000" b="0" i="0" err="1">
                <a:solidFill>
                  <a:schemeClr val="bg1"/>
                </a:solidFill>
                <a:latin typeface="Arial" panose="020B0604020202020204" pitchFamily="34" charset="0"/>
                <a:cs typeface="Arial" panose="020B0604020202020204" pitchFamily="34" charset="0"/>
              </a:rPr>
              <a:t>education.nsw.gov.au</a:t>
            </a:r>
            <a:endParaRPr lang="en-AU" sz="1000" b="0" i="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3B3AA0B-4860-AF40-A740-D01D85BC2A90}"/>
              </a:ext>
            </a:extLst>
          </p:cNvPr>
          <p:cNvSpPr txBox="1"/>
          <p:nvPr/>
        </p:nvSpPr>
        <p:spPr>
          <a:xfrm>
            <a:off x="296068" y="6310839"/>
            <a:ext cx="1744067" cy="153888"/>
          </a:xfrm>
          <a:prstGeom prst="rect">
            <a:avLst/>
          </a:prstGeom>
          <a:noFill/>
        </p:spPr>
        <p:txBody>
          <a:bodyPr wrap="none" lIns="0" tIns="0" rIns="0" bIns="0" rtlCol="0">
            <a:spAutoFit/>
          </a:bodyPr>
          <a:lstStyle/>
          <a:p>
            <a:r>
              <a:rPr lang="en-AU" sz="1000" b="0" i="0">
                <a:solidFill>
                  <a:schemeClr val="bg1"/>
                </a:solidFill>
                <a:latin typeface="Arial" panose="020B0604020202020204" pitchFamily="34" charset="0"/>
                <a:cs typeface="Arial" panose="020B0604020202020204" pitchFamily="34" charset="0"/>
              </a:rPr>
              <a:t>NSW Department of Education</a:t>
            </a:r>
          </a:p>
        </p:txBody>
      </p:sp>
      <p:sp>
        <p:nvSpPr>
          <p:cNvPr id="2" name="TextBox 1">
            <a:extLst>
              <a:ext uri="{FF2B5EF4-FFF2-40B4-BE49-F238E27FC236}">
                <a16:creationId xmlns:a16="http://schemas.microsoft.com/office/drawing/2014/main" id="{8AC32E03-E06C-2EBD-3E1D-0BD44956BC30}"/>
              </a:ext>
            </a:extLst>
          </p:cNvPr>
          <p:cNvSpPr txBox="1"/>
          <p:nvPr userDrawn="1"/>
        </p:nvSpPr>
        <p:spPr>
          <a:xfrm>
            <a:off x="296067" y="6478687"/>
            <a:ext cx="1231106" cy="153888"/>
          </a:xfrm>
          <a:prstGeom prst="rect">
            <a:avLst/>
          </a:prstGeom>
          <a:noFill/>
        </p:spPr>
        <p:txBody>
          <a:bodyPr wrap="none" lIns="0" tIns="0" rIns="0" bIns="0" rtlCol="0">
            <a:spAutoFit/>
          </a:bodyPr>
          <a:lstStyle/>
          <a:p>
            <a:r>
              <a:rPr lang="en-AU" sz="1000" b="0" i="0" err="1">
                <a:solidFill>
                  <a:schemeClr val="bg1"/>
                </a:solidFill>
                <a:latin typeface="Arial" panose="020B0604020202020204" pitchFamily="34" charset="0"/>
                <a:cs typeface="Arial" panose="020B0604020202020204" pitchFamily="34" charset="0"/>
              </a:rPr>
              <a:t>education.nsw.gov.au</a:t>
            </a:r>
            <a:endParaRPr lang="en-AU" sz="1000" b="0" i="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9D8AF2D-3FD0-7BF2-B51E-C5A22219D41D}"/>
              </a:ext>
            </a:extLst>
          </p:cNvPr>
          <p:cNvSpPr txBox="1"/>
          <p:nvPr userDrawn="1"/>
        </p:nvSpPr>
        <p:spPr>
          <a:xfrm>
            <a:off x="296068" y="6310839"/>
            <a:ext cx="1744067" cy="153888"/>
          </a:xfrm>
          <a:prstGeom prst="rect">
            <a:avLst/>
          </a:prstGeom>
          <a:noFill/>
        </p:spPr>
        <p:txBody>
          <a:bodyPr wrap="none" lIns="0" tIns="0" rIns="0" bIns="0" rtlCol="0">
            <a:spAutoFit/>
          </a:bodyPr>
          <a:lstStyle/>
          <a:p>
            <a:r>
              <a:rPr lang="en-AU" sz="1000" b="0" i="0">
                <a:solidFill>
                  <a:schemeClr val="bg1"/>
                </a:solidFill>
                <a:latin typeface="Arial" panose="020B0604020202020204" pitchFamily="34" charset="0"/>
                <a:cs typeface="Arial" panose="020B0604020202020204" pitchFamily="34" charset="0"/>
              </a:rPr>
              <a:t>NSW Department of Education</a:t>
            </a:r>
          </a:p>
        </p:txBody>
      </p:sp>
      <p:pic>
        <p:nvPicPr>
          <p:cNvPr id="4" name="Picture 3">
            <a:extLst>
              <a:ext uri="{FF2B5EF4-FFF2-40B4-BE49-F238E27FC236}">
                <a16:creationId xmlns:a16="http://schemas.microsoft.com/office/drawing/2014/main" id="{2543E069-7AC9-DCC0-B416-3F80600021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15789" y="4218211"/>
            <a:ext cx="1146240" cy="432000"/>
          </a:xfrm>
          <a:prstGeom prst="rect">
            <a:avLst/>
          </a:prstGeom>
        </p:spPr>
      </p:pic>
      <p:sp>
        <p:nvSpPr>
          <p:cNvPr id="5" name="Text Placeholder 2">
            <a:extLst>
              <a:ext uri="{FF2B5EF4-FFF2-40B4-BE49-F238E27FC236}">
                <a16:creationId xmlns:a16="http://schemas.microsoft.com/office/drawing/2014/main" id="{36103D7B-D56B-35A2-C7BC-1CE4EA905BA5}"/>
              </a:ext>
            </a:extLst>
          </p:cNvPr>
          <p:cNvSpPr txBox="1">
            <a:spLocks/>
          </p:cNvSpPr>
          <p:nvPr userDrawn="1"/>
        </p:nvSpPr>
        <p:spPr>
          <a:xfrm>
            <a:off x="312252" y="4753000"/>
            <a:ext cx="10236145" cy="1711727"/>
          </a:xfrm>
          <a:prstGeom prst="rect">
            <a:avLst/>
          </a:prstGeom>
        </p:spPr>
        <p:txBody>
          <a:bodyPr lIns="0"/>
          <a:lst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Arial" panose="020B0604020202020204" pitchFamily="34" charset="0"/>
                <a:ea typeface="+mn-ea"/>
                <a:cs typeface="Arial" panose="020B0604020202020204" pitchFamily="34" charset="0"/>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Arial" panose="020B0604020202020204" pitchFamily="34" charset="0"/>
                <a:ea typeface="+mn-ea"/>
                <a:cs typeface="Arial" panose="020B0604020202020204" pitchFamily="34" charset="0"/>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Arial" panose="020B0604020202020204" pitchFamily="34" charset="0"/>
                <a:ea typeface="+mn-ea"/>
                <a:cs typeface="Arial" panose="020B0604020202020204" pitchFamily="34" charset="0"/>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Arial" panose="020B0604020202020204" pitchFamily="34" charset="0"/>
                <a:ea typeface="+mn-ea"/>
                <a:cs typeface="Arial" panose="020B0604020202020204" pitchFamily="34" charset="0"/>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AU" sz="1400">
                <a:solidFill>
                  <a:schemeClr val="bg1"/>
                </a:solidFill>
              </a:rPr>
              <a:t>School Leadership Institute</a:t>
            </a:r>
          </a:p>
          <a:p>
            <a:pPr marL="0" marR="0" lvl="0" indent="0" algn="l" defTabSz="685798"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sz="1400">
                <a:solidFill>
                  <a:schemeClr val="bg1"/>
                </a:solidFill>
                <a:hlinkClick r:id="rId3">
                  <a:extLst>
                    <a:ext uri="{A12FA001-AC4F-418D-AE19-62706E023703}">
                      <ahyp:hlinkClr xmlns:ahyp="http://schemas.microsoft.com/office/drawing/2018/hyperlinkcolor" val="tx"/>
                    </a:ext>
                  </a:extLst>
                </a:hlinkClick>
              </a:rPr>
              <a:t>slicorrespondence@det.nsw.edu.au</a:t>
            </a:r>
            <a:endParaRPr lang="en-AU" sz="1400">
              <a:solidFill>
                <a:schemeClr val="bg1"/>
              </a:solidFill>
            </a:endParaRPr>
          </a:p>
          <a:p>
            <a:pPr marL="0" indent="0">
              <a:lnSpc>
                <a:spcPct val="100000"/>
              </a:lnSpc>
              <a:spcAft>
                <a:spcPts val="1200"/>
              </a:spcAft>
              <a:buNone/>
            </a:pPr>
            <a:r>
              <a:rPr lang="en-AU" sz="1400">
                <a:solidFill>
                  <a:schemeClr val="bg1"/>
                </a:solidFill>
              </a:rPr>
              <a:t>       @NSWSLI</a:t>
            </a:r>
          </a:p>
        </p:txBody>
      </p:sp>
      <p:pic>
        <p:nvPicPr>
          <p:cNvPr id="12" name="Graphic 18">
            <a:extLst>
              <a:ext uri="{FF2B5EF4-FFF2-40B4-BE49-F238E27FC236}">
                <a16:creationId xmlns:a16="http://schemas.microsoft.com/office/drawing/2014/main" id="{24A76F08-A8A7-5704-76AB-19F3B588AC3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308190" y="256757"/>
            <a:ext cx="650034" cy="706559"/>
          </a:xfrm>
          <a:prstGeom prst="rect">
            <a:avLst/>
          </a:prstGeom>
        </p:spPr>
      </p:pic>
      <p:pic>
        <p:nvPicPr>
          <p:cNvPr id="7" name="Picture 6">
            <a:extLst>
              <a:ext uri="{FF2B5EF4-FFF2-40B4-BE49-F238E27FC236}">
                <a16:creationId xmlns:a16="http://schemas.microsoft.com/office/drawing/2014/main" id="{28B7E510-CC5E-7A3E-4C3B-6A5DE9BFB85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7856" y="5456573"/>
            <a:ext cx="298121" cy="304580"/>
          </a:xfrm>
          <a:prstGeom prst="rect">
            <a:avLst/>
          </a:prstGeom>
        </p:spPr>
      </p:pic>
    </p:spTree>
    <p:extLst>
      <p:ext uri="{BB962C8B-B14F-4D97-AF65-F5344CB8AC3E}">
        <p14:creationId xmlns:p14="http://schemas.microsoft.com/office/powerpoint/2010/main" val="604132515"/>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Image Bleed Lef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64C5F1-CF5F-824D-B421-CA314FB6DCB5}"/>
              </a:ext>
            </a:extLst>
          </p:cNvPr>
          <p:cNvSpPr/>
          <p:nvPr userDrawn="1"/>
        </p:nvSpPr>
        <p:spPr>
          <a:xfrm>
            <a:off x="10" y="0"/>
            <a:ext cx="514508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err="1"/>
          </a:p>
        </p:txBody>
      </p:sp>
      <p:sp>
        <p:nvSpPr>
          <p:cNvPr id="21" name="Picture Placeholder 3">
            <a:extLst>
              <a:ext uri="{FF2B5EF4-FFF2-40B4-BE49-F238E27FC236}">
                <a16:creationId xmlns:a16="http://schemas.microsoft.com/office/drawing/2014/main" id="{DBD061F8-F0BC-FA48-9B20-46F9F91DFE26}"/>
              </a:ext>
            </a:extLst>
          </p:cNvPr>
          <p:cNvSpPr>
            <a:spLocks noGrp="1"/>
          </p:cNvSpPr>
          <p:nvPr>
            <p:ph type="pic" sz="quarter" idx="36"/>
          </p:nvPr>
        </p:nvSpPr>
        <p:spPr>
          <a:xfrm>
            <a:off x="0" y="0"/>
            <a:ext cx="5145096" cy="6858000"/>
          </a:xfrm>
          <a:noFill/>
        </p:spPr>
        <p:txBody>
          <a:bodyPr anchor="ctr" anchorCtr="1"/>
          <a:lstStyle>
            <a:lvl1pPr>
              <a:defRPr>
                <a:solidFill>
                  <a:schemeClr val="tx1">
                    <a:alpha val="50000"/>
                  </a:schemeClr>
                </a:solidFill>
              </a:defRPr>
            </a:lvl1pPr>
          </a:lstStyle>
          <a:p>
            <a:r>
              <a:rPr lang="en-US"/>
              <a:t>Click icon to add picture</a:t>
            </a:r>
          </a:p>
        </p:txBody>
      </p:sp>
      <p:sp>
        <p:nvSpPr>
          <p:cNvPr id="13" name="Text Placeholder 2078">
            <a:extLst>
              <a:ext uri="{FF2B5EF4-FFF2-40B4-BE49-F238E27FC236}">
                <a16:creationId xmlns:a16="http://schemas.microsoft.com/office/drawing/2014/main" id="{BB775EBF-11D0-A649-A932-C9203DB3393F}"/>
              </a:ext>
            </a:extLst>
          </p:cNvPr>
          <p:cNvSpPr>
            <a:spLocks noGrp="1"/>
          </p:cNvSpPr>
          <p:nvPr>
            <p:ph type="body" sz="quarter" idx="16" hasCustomPrompt="1"/>
          </p:nvPr>
        </p:nvSpPr>
        <p:spPr>
          <a:xfrm>
            <a:off x="5624822" y="910008"/>
            <a:ext cx="5225725"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sp>
        <p:nvSpPr>
          <p:cNvPr id="14" name="Title 1">
            <a:extLst>
              <a:ext uri="{FF2B5EF4-FFF2-40B4-BE49-F238E27FC236}">
                <a16:creationId xmlns:a16="http://schemas.microsoft.com/office/drawing/2014/main" id="{27200D41-2140-4048-BE81-7760324F64B3}"/>
              </a:ext>
            </a:extLst>
          </p:cNvPr>
          <p:cNvSpPr>
            <a:spLocks noGrp="1"/>
          </p:cNvSpPr>
          <p:nvPr>
            <p:ph type="title"/>
          </p:nvPr>
        </p:nvSpPr>
        <p:spPr>
          <a:xfrm>
            <a:off x="5625071" y="403214"/>
            <a:ext cx="5225492" cy="498470"/>
          </a:xfrm>
        </p:spPr>
        <p:txBody>
          <a:bodyPr>
            <a:noAutofit/>
          </a:bodyPr>
          <a:lstStyle>
            <a:lvl1pPr>
              <a:defRPr b="1" i="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AU"/>
          </a:p>
        </p:txBody>
      </p:sp>
      <p:sp>
        <p:nvSpPr>
          <p:cNvPr id="17" name="Text Placeholder 3">
            <a:extLst>
              <a:ext uri="{FF2B5EF4-FFF2-40B4-BE49-F238E27FC236}">
                <a16:creationId xmlns:a16="http://schemas.microsoft.com/office/drawing/2014/main" id="{5D1EEC25-097D-6A44-9355-1DF6F3975589}"/>
              </a:ext>
            </a:extLst>
          </p:cNvPr>
          <p:cNvSpPr>
            <a:spLocks noGrp="1"/>
          </p:cNvSpPr>
          <p:nvPr>
            <p:ph type="body" sz="quarter" idx="17"/>
          </p:nvPr>
        </p:nvSpPr>
        <p:spPr>
          <a:xfrm>
            <a:off x="5619478" y="1989138"/>
            <a:ext cx="6183586" cy="408457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63233FF4-273B-E445-896E-8FFDC77A70C9}"/>
              </a:ext>
            </a:extLst>
          </p:cNvPr>
          <p:cNvCxnSpPr>
            <a:cxnSpLocks/>
          </p:cNvCxnSpPr>
          <p:nvPr userDrawn="1"/>
        </p:nvCxnSpPr>
        <p:spPr>
          <a:xfrm>
            <a:off x="5619478" y="6329385"/>
            <a:ext cx="618358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3158228-AC18-2E4B-B31E-5F94BE880DA0}"/>
              </a:ext>
            </a:extLst>
          </p:cNvPr>
          <p:cNvSpPr>
            <a:spLocks noGrp="1"/>
          </p:cNvSpPr>
          <p:nvPr>
            <p:ph type="sldNum" sz="quarter" idx="38"/>
          </p:nvPr>
        </p:nvSpPr>
        <p:spPr/>
        <p:txBody>
          <a:bodyPr/>
          <a:lstStyle/>
          <a:p>
            <a:fld id="{53F625F3-B677-4D46-AEB5-DC449A9DF797}" type="slidenum">
              <a:rPr lang="en-AU" smtClean="0"/>
              <a:pPr/>
              <a:t>‹#›</a:t>
            </a:fld>
            <a:endParaRPr lang="en-AU"/>
          </a:p>
        </p:txBody>
      </p:sp>
      <p:pic>
        <p:nvPicPr>
          <p:cNvPr id="11" name="Graphic 10">
            <a:extLst>
              <a:ext uri="{FF2B5EF4-FFF2-40B4-BE49-F238E27FC236}">
                <a16:creationId xmlns:a16="http://schemas.microsoft.com/office/drawing/2014/main" id="{F141A2CB-274D-7F40-844C-EBAA70548FA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9" y="383758"/>
            <a:ext cx="504501" cy="531895"/>
          </a:xfrm>
          <a:prstGeom prst="rect">
            <a:avLst/>
          </a:prstGeom>
        </p:spPr>
      </p:pic>
    </p:spTree>
    <p:extLst>
      <p:ext uri="{BB962C8B-B14F-4D97-AF65-F5344CB8AC3E}">
        <p14:creationId xmlns:p14="http://schemas.microsoft.com/office/powerpoint/2010/main" val="3133828367"/>
      </p:ext>
    </p:extLst>
  </p:cSld>
  <p:clrMapOvr>
    <a:masterClrMapping/>
  </p:clrMapOvr>
  <p:transition>
    <p:fade/>
  </p:transition>
  <p:extLst>
    <p:ext uri="{DCECCB84-F9BA-43D5-87BE-67443E8EF086}">
      <p15:sldGuideLst xmlns:p15="http://schemas.microsoft.com/office/powerpoint/2012/main">
        <p15:guide id="1" pos="4294">
          <p15:clr>
            <a:srgbClr val="FBAE40"/>
          </p15:clr>
        </p15:guide>
        <p15:guide id="2" pos="32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MAIN MASTER SLIDE TO US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97456" y="1844676"/>
            <a:ext cx="11489413" cy="4067175"/>
          </a:xfrm>
        </p:spPr>
        <p:txBody>
          <a:bodyPr>
            <a:normAutofit/>
          </a:bodyPr>
          <a:lstStyle>
            <a:lvl1pPr>
              <a:defRPr sz="1100">
                <a:latin typeface="+mj-lt"/>
              </a:defRPr>
            </a:lvl1pPr>
            <a:lvl2pPr>
              <a:defRPr sz="1100">
                <a:latin typeface="+mj-lt"/>
              </a:defRPr>
            </a:lvl2pPr>
            <a:lvl3pPr>
              <a:defRPr sz="11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84897" y="1245630"/>
            <a:ext cx="11497401" cy="419660"/>
          </a:xfrm>
          <a:prstGeom prst="rect">
            <a:avLst/>
          </a:prstGeom>
        </p:spPr>
        <p:txBody>
          <a:bodyPr wrap="square" lIns="0" tIns="0" bIns="0">
            <a:noAutofit/>
          </a:bodyPr>
          <a:lstStyle>
            <a:lvl1pPr marL="0" indent="0">
              <a:lnSpc>
                <a:spcPct val="100000"/>
              </a:lnSpc>
              <a:buNone/>
              <a:defRPr sz="1200" b="0" i="0">
                <a:solidFill>
                  <a:schemeClr val="tx2"/>
                </a:solidFill>
                <a:latin typeface="Montserrat SemiBold" pitchFamily="2" charset="77"/>
              </a:defRPr>
            </a:lvl1pPr>
            <a:lvl2pPr marL="0" indent="0">
              <a:buNone/>
              <a:defRPr/>
            </a:lvl2pPr>
          </a:lstStyle>
          <a:p>
            <a:pPr lvl="0"/>
            <a:r>
              <a:rPr lang="en-US"/>
              <a:t>Subtitle goes here</a:t>
            </a:r>
          </a:p>
        </p:txBody>
      </p:sp>
      <p:sp>
        <p:nvSpPr>
          <p:cNvPr id="12" name="Title Placeholder 1"/>
          <p:cNvSpPr>
            <a:spLocks noGrp="1"/>
          </p:cNvSpPr>
          <p:nvPr>
            <p:ph type="title"/>
          </p:nvPr>
        </p:nvSpPr>
        <p:spPr>
          <a:xfrm>
            <a:off x="389469" y="747160"/>
            <a:ext cx="11497401" cy="498470"/>
          </a:xfrm>
          <a:prstGeom prst="rect">
            <a:avLst/>
          </a:prstGeom>
        </p:spPr>
        <p:txBody>
          <a:bodyPr vert="horz" wrap="square" lIns="0" tIns="0" rIns="0" bIns="0" rtlCol="0" anchor="ctr">
            <a:noAutofit/>
          </a:bodyPr>
          <a:lstStyle>
            <a:lvl1pPr>
              <a:defRPr sz="2400"/>
            </a:lvl1pPr>
          </a:lstStyle>
          <a:p>
            <a:r>
              <a:rPr lang="en-US"/>
              <a:t>Click to edit Master title style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89533" y="6393594"/>
            <a:ext cx="407672" cy="365125"/>
          </a:xfrm>
          <a:prstGeom prst="rect">
            <a:avLst/>
          </a:prstGeom>
        </p:spPr>
        <p:txBody>
          <a:bodyPr vert="horz" lIns="0" tIns="0" rIns="0" bIns="0" rtlCol="0" anchor="b" anchorCtr="0"/>
          <a:lstStyle>
            <a:lvl1pPr algn="l">
              <a:defRPr sz="800" b="0" i="0">
                <a:solidFill>
                  <a:schemeClr val="tx2"/>
                </a:solidFill>
                <a:latin typeface="+mn-lt"/>
              </a:defRPr>
            </a:lvl1pPr>
          </a:lstStyle>
          <a:p>
            <a:fld id="{5116C895-348D-4FA1-AC3F-6A98EE2CBA64}" type="slidenum">
              <a:rPr lang="en-US" smtClean="0"/>
              <a:pPr/>
              <a:t>‹#›</a:t>
            </a:fld>
            <a:endParaRPr lang="en-US"/>
          </a:p>
        </p:txBody>
      </p:sp>
      <p:sp>
        <p:nvSpPr>
          <p:cNvPr id="6" name="Rectangle 5">
            <a:extLst>
              <a:ext uri="{FF2B5EF4-FFF2-40B4-BE49-F238E27FC236}">
                <a16:creationId xmlns:a16="http://schemas.microsoft.com/office/drawing/2014/main" id="{D80F43D9-1419-4185-9F90-7C4513F57D0F}"/>
              </a:ext>
            </a:extLst>
          </p:cNvPr>
          <p:cNvSpPr/>
          <p:nvPr/>
        </p:nvSpPr>
        <p:spPr>
          <a:xfrm>
            <a:off x="-831273" y="1989138"/>
            <a:ext cx="756458" cy="3241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7">
            <a:extLst>
              <a:ext uri="{FF2B5EF4-FFF2-40B4-BE49-F238E27FC236}">
                <a16:creationId xmlns:a16="http://schemas.microsoft.com/office/drawing/2014/main" id="{B13894ED-3C87-4E1C-8107-D8839E187E4A}"/>
              </a:ext>
            </a:extLst>
          </p:cNvPr>
          <p:cNvSpPr/>
          <p:nvPr/>
        </p:nvSpPr>
        <p:spPr>
          <a:xfrm>
            <a:off x="-831273" y="2371524"/>
            <a:ext cx="756458" cy="324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A7440D51-78FF-4040-BA07-43041EF28AEA}"/>
              </a:ext>
            </a:extLst>
          </p:cNvPr>
          <p:cNvSpPr/>
          <p:nvPr/>
        </p:nvSpPr>
        <p:spPr>
          <a:xfrm>
            <a:off x="-831273" y="2753910"/>
            <a:ext cx="756458" cy="324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0" name="Rectangle 9">
            <a:extLst>
              <a:ext uri="{FF2B5EF4-FFF2-40B4-BE49-F238E27FC236}">
                <a16:creationId xmlns:a16="http://schemas.microsoft.com/office/drawing/2014/main" id="{0C35225A-FDBF-4469-A35A-1CA59047E490}"/>
              </a:ext>
            </a:extLst>
          </p:cNvPr>
          <p:cNvSpPr/>
          <p:nvPr/>
        </p:nvSpPr>
        <p:spPr>
          <a:xfrm>
            <a:off x="-831273" y="3136296"/>
            <a:ext cx="756458" cy="3241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3" name="Rectangle 12">
            <a:extLst>
              <a:ext uri="{FF2B5EF4-FFF2-40B4-BE49-F238E27FC236}">
                <a16:creationId xmlns:a16="http://schemas.microsoft.com/office/drawing/2014/main" id="{C466B9FA-C6C5-42B4-9A40-06FCECF974F1}"/>
              </a:ext>
            </a:extLst>
          </p:cNvPr>
          <p:cNvSpPr/>
          <p:nvPr/>
        </p:nvSpPr>
        <p:spPr>
          <a:xfrm>
            <a:off x="-831273" y="3547777"/>
            <a:ext cx="756458" cy="3241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4" name="Rectangle 13">
            <a:extLst>
              <a:ext uri="{FF2B5EF4-FFF2-40B4-BE49-F238E27FC236}">
                <a16:creationId xmlns:a16="http://schemas.microsoft.com/office/drawing/2014/main" id="{ABF15A06-D0AC-4AA3-B14D-0DB34557CAD6}"/>
              </a:ext>
            </a:extLst>
          </p:cNvPr>
          <p:cNvSpPr/>
          <p:nvPr/>
        </p:nvSpPr>
        <p:spPr>
          <a:xfrm>
            <a:off x="-831273" y="3959258"/>
            <a:ext cx="756458" cy="3241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5" name="Rectangle 14">
            <a:extLst>
              <a:ext uri="{FF2B5EF4-FFF2-40B4-BE49-F238E27FC236}">
                <a16:creationId xmlns:a16="http://schemas.microsoft.com/office/drawing/2014/main" id="{D45FAD51-9CDF-4087-BCDC-D482ACC1B04C}"/>
              </a:ext>
            </a:extLst>
          </p:cNvPr>
          <p:cNvSpPr/>
          <p:nvPr/>
        </p:nvSpPr>
        <p:spPr>
          <a:xfrm>
            <a:off x="-831273" y="4385607"/>
            <a:ext cx="756458" cy="3241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6" name="Rectangle 15">
            <a:extLst>
              <a:ext uri="{FF2B5EF4-FFF2-40B4-BE49-F238E27FC236}">
                <a16:creationId xmlns:a16="http://schemas.microsoft.com/office/drawing/2014/main" id="{4026204A-EF2A-46A7-9DEB-7E34FB305CA4}"/>
              </a:ext>
            </a:extLst>
          </p:cNvPr>
          <p:cNvSpPr/>
          <p:nvPr/>
        </p:nvSpPr>
        <p:spPr>
          <a:xfrm>
            <a:off x="-831273" y="4811956"/>
            <a:ext cx="756458" cy="3241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17" name="Rectangle 16">
            <a:extLst>
              <a:ext uri="{FF2B5EF4-FFF2-40B4-BE49-F238E27FC236}">
                <a16:creationId xmlns:a16="http://schemas.microsoft.com/office/drawing/2014/main" id="{DD53BD9D-419A-49D9-8873-09E0CC82CD27}"/>
              </a:ext>
            </a:extLst>
          </p:cNvPr>
          <p:cNvSpPr/>
          <p:nvPr/>
        </p:nvSpPr>
        <p:spPr>
          <a:xfrm>
            <a:off x="-831273" y="5238305"/>
            <a:ext cx="756458" cy="324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Tree>
    <p:extLst>
      <p:ext uri="{BB962C8B-B14F-4D97-AF65-F5344CB8AC3E}">
        <p14:creationId xmlns:p14="http://schemas.microsoft.com/office/powerpoint/2010/main" val="3298886044"/>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 Column Content A">
  <p:cSld name="1 Column Content A">
    <p:bg>
      <p:bgPr>
        <a:solidFill>
          <a:schemeClr val="lt1"/>
        </a:solidFill>
        <a:effectLst/>
      </p:bgPr>
    </p:bg>
    <p:spTree>
      <p:nvGrpSpPr>
        <p:cNvPr id="1" name="Shape 37"/>
        <p:cNvGrpSpPr/>
        <p:nvPr/>
      </p:nvGrpSpPr>
      <p:grpSpPr>
        <a:xfrm>
          <a:off x="0" y="0"/>
          <a:ext cx="0" cy="0"/>
          <a:chOff x="0" y="0"/>
          <a:chExt cx="0" cy="0"/>
        </a:xfrm>
      </p:grpSpPr>
      <p:sp>
        <p:nvSpPr>
          <p:cNvPr id="38" name="Google Shape;38;p20"/>
          <p:cNvSpPr txBox="1">
            <a:spLocks noGrp="1"/>
          </p:cNvSpPr>
          <p:nvPr>
            <p:ph type="body" idx="1"/>
          </p:nvPr>
        </p:nvSpPr>
        <p:spPr>
          <a:xfrm>
            <a:off x="334963" y="1989138"/>
            <a:ext cx="11485563" cy="4090552"/>
          </a:xfrm>
          <a:prstGeom prst="rect">
            <a:avLst/>
          </a:prstGeom>
          <a:noFill/>
          <a:ln>
            <a:noFill/>
          </a:ln>
        </p:spPr>
        <p:txBody>
          <a:bodyPr spcFirstLastPara="1" wrap="square" lIns="91425" tIns="45700" rIns="91425" bIns="45700" anchor="t" anchorCtr="0">
            <a:normAutofit/>
          </a:bodyPr>
          <a:lstStyle>
            <a:lvl1pPr marL="457223" lvl="0" indent="-342917" algn="l">
              <a:lnSpc>
                <a:spcPct val="150000"/>
              </a:lnSpc>
              <a:spcBef>
                <a:spcPts val="0"/>
              </a:spcBef>
              <a:spcAft>
                <a:spcPts val="0"/>
              </a:spcAft>
              <a:buClr>
                <a:schemeClr val="dk2"/>
              </a:buClr>
              <a:buSzPts val="1800"/>
              <a:buChar char="•"/>
              <a:defRPr/>
            </a:lvl1pPr>
            <a:lvl2pPr marL="914446" lvl="1" indent="-342917" algn="l">
              <a:lnSpc>
                <a:spcPct val="150000"/>
              </a:lnSpc>
              <a:spcBef>
                <a:spcPts val="600"/>
              </a:spcBef>
              <a:spcAft>
                <a:spcPts val="0"/>
              </a:spcAft>
              <a:buClr>
                <a:schemeClr val="dk2"/>
              </a:buClr>
              <a:buSzPts val="1800"/>
              <a:buChar char="−"/>
              <a:defRPr/>
            </a:lvl2pPr>
            <a:lvl3pPr marL="1371669" lvl="2" indent="-342917" algn="l">
              <a:lnSpc>
                <a:spcPct val="150000"/>
              </a:lnSpc>
              <a:spcBef>
                <a:spcPts val="600"/>
              </a:spcBef>
              <a:spcAft>
                <a:spcPts val="0"/>
              </a:spcAft>
              <a:buClr>
                <a:schemeClr val="dk2"/>
              </a:buClr>
              <a:buSzPts val="1800"/>
              <a:buChar char="»"/>
              <a:defRPr/>
            </a:lvl3pPr>
            <a:lvl4pPr marL="1828891" lvl="3" indent="-342917" algn="l">
              <a:lnSpc>
                <a:spcPct val="150000"/>
              </a:lnSpc>
              <a:spcBef>
                <a:spcPts val="600"/>
              </a:spcBef>
              <a:spcAft>
                <a:spcPts val="0"/>
              </a:spcAft>
              <a:buClr>
                <a:schemeClr val="dk2"/>
              </a:buClr>
              <a:buSzPts val="1800"/>
              <a:buChar char="o"/>
              <a:defRPr/>
            </a:lvl4pPr>
            <a:lvl5pPr marL="2286114" lvl="4" indent="-342917" algn="l">
              <a:lnSpc>
                <a:spcPct val="150000"/>
              </a:lnSpc>
              <a:spcBef>
                <a:spcPts val="600"/>
              </a:spcBef>
              <a:spcAft>
                <a:spcPts val="0"/>
              </a:spcAft>
              <a:buClr>
                <a:schemeClr val="dk2"/>
              </a:buClr>
              <a:buSzPts val="1800"/>
              <a:buChar char="•"/>
              <a:defRPr/>
            </a:lvl5pPr>
            <a:lvl6pPr marL="2743337" lvl="5" indent="-342917" algn="l">
              <a:lnSpc>
                <a:spcPct val="90000"/>
              </a:lnSpc>
              <a:spcBef>
                <a:spcPts val="600"/>
              </a:spcBef>
              <a:spcAft>
                <a:spcPts val="0"/>
              </a:spcAft>
              <a:buClr>
                <a:schemeClr val="dk1"/>
              </a:buClr>
              <a:buSzPts val="1800"/>
              <a:buChar char="•"/>
              <a:defRPr/>
            </a:lvl6pPr>
            <a:lvl7pPr marL="3200560" lvl="6" indent="-342917" algn="l">
              <a:lnSpc>
                <a:spcPct val="90000"/>
              </a:lnSpc>
              <a:spcBef>
                <a:spcPts val="375"/>
              </a:spcBef>
              <a:spcAft>
                <a:spcPts val="0"/>
              </a:spcAft>
              <a:buClr>
                <a:schemeClr val="dk1"/>
              </a:buClr>
              <a:buSzPts val="1800"/>
              <a:buChar char="•"/>
              <a:defRPr/>
            </a:lvl7pPr>
            <a:lvl8pPr marL="3657783" lvl="7" indent="-342917" algn="l">
              <a:lnSpc>
                <a:spcPct val="90000"/>
              </a:lnSpc>
              <a:spcBef>
                <a:spcPts val="375"/>
              </a:spcBef>
              <a:spcAft>
                <a:spcPts val="0"/>
              </a:spcAft>
              <a:buClr>
                <a:schemeClr val="dk1"/>
              </a:buClr>
              <a:buSzPts val="1800"/>
              <a:buChar char="•"/>
              <a:defRPr/>
            </a:lvl8pPr>
            <a:lvl9pPr marL="4115006" lvl="8" indent="-342917" algn="l">
              <a:lnSpc>
                <a:spcPct val="90000"/>
              </a:lnSpc>
              <a:spcBef>
                <a:spcPts val="375"/>
              </a:spcBef>
              <a:spcAft>
                <a:spcPts val="0"/>
              </a:spcAft>
              <a:buClr>
                <a:schemeClr val="dk1"/>
              </a:buClr>
              <a:buSzPts val="1800"/>
              <a:buChar char="•"/>
              <a:defRPr/>
            </a:lvl9pPr>
          </a:lstStyle>
          <a:p>
            <a:endParaRPr/>
          </a:p>
        </p:txBody>
      </p:sp>
      <p:sp>
        <p:nvSpPr>
          <p:cNvPr id="39" name="Google Shape;39;p20"/>
          <p:cNvSpPr txBox="1">
            <a:spLocks noGrp="1"/>
          </p:cNvSpPr>
          <p:nvPr>
            <p:ph type="body" idx="2"/>
          </p:nvPr>
        </p:nvSpPr>
        <p:spPr>
          <a:xfrm>
            <a:off x="334962" y="1300834"/>
            <a:ext cx="11484801" cy="537824"/>
          </a:xfrm>
          <a:prstGeom prst="rect">
            <a:avLst/>
          </a:prstGeom>
          <a:noFill/>
          <a:ln>
            <a:noFill/>
          </a:ln>
        </p:spPr>
        <p:txBody>
          <a:bodyPr spcFirstLastPara="1" wrap="square" lIns="0" tIns="45700" rIns="91425" bIns="45700" anchor="t" anchorCtr="0">
            <a:noAutofit/>
          </a:bodyPr>
          <a:lstStyle>
            <a:lvl1pPr marL="457223" lvl="0" indent="-228611" algn="l">
              <a:lnSpc>
                <a:spcPct val="150000"/>
              </a:lnSpc>
              <a:spcBef>
                <a:spcPts val="0"/>
              </a:spcBef>
              <a:spcAft>
                <a:spcPts val="0"/>
              </a:spcAft>
              <a:buClr>
                <a:schemeClr val="accent5"/>
              </a:buClr>
              <a:buSzPts val="2000"/>
              <a:buNone/>
              <a:defRPr sz="2000" b="1" i="0">
                <a:solidFill>
                  <a:schemeClr val="accent5"/>
                </a:solidFill>
                <a:latin typeface="Arial"/>
                <a:ea typeface="Arial"/>
                <a:cs typeface="Arial"/>
                <a:sym typeface="Arial"/>
              </a:defRPr>
            </a:lvl1pPr>
            <a:lvl2pPr marL="914446" lvl="1" indent="-228611" algn="l">
              <a:lnSpc>
                <a:spcPct val="150000"/>
              </a:lnSpc>
              <a:spcBef>
                <a:spcPts val="600"/>
              </a:spcBef>
              <a:spcAft>
                <a:spcPts val="0"/>
              </a:spcAft>
              <a:buClr>
                <a:schemeClr val="dk2"/>
              </a:buClr>
              <a:buSzPts val="1600"/>
              <a:buNone/>
              <a:defRPr/>
            </a:lvl2pPr>
            <a:lvl3pPr marL="1371669" lvl="2" indent="-342917" algn="l">
              <a:lnSpc>
                <a:spcPct val="150000"/>
              </a:lnSpc>
              <a:spcBef>
                <a:spcPts val="600"/>
              </a:spcBef>
              <a:spcAft>
                <a:spcPts val="0"/>
              </a:spcAft>
              <a:buClr>
                <a:schemeClr val="dk2"/>
              </a:buClr>
              <a:buSzPts val="1800"/>
              <a:buChar char="»"/>
              <a:defRPr/>
            </a:lvl3pPr>
            <a:lvl4pPr marL="1828891" lvl="3" indent="-342917" algn="l">
              <a:lnSpc>
                <a:spcPct val="150000"/>
              </a:lnSpc>
              <a:spcBef>
                <a:spcPts val="600"/>
              </a:spcBef>
              <a:spcAft>
                <a:spcPts val="0"/>
              </a:spcAft>
              <a:buClr>
                <a:schemeClr val="dk2"/>
              </a:buClr>
              <a:buSzPts val="1800"/>
              <a:buChar char="o"/>
              <a:defRPr/>
            </a:lvl4pPr>
            <a:lvl5pPr marL="2286114" lvl="4" indent="-342917" algn="l">
              <a:lnSpc>
                <a:spcPct val="150000"/>
              </a:lnSpc>
              <a:spcBef>
                <a:spcPts val="600"/>
              </a:spcBef>
              <a:spcAft>
                <a:spcPts val="0"/>
              </a:spcAft>
              <a:buClr>
                <a:schemeClr val="dk2"/>
              </a:buClr>
              <a:buSzPts val="1800"/>
              <a:buChar char="•"/>
              <a:defRPr/>
            </a:lvl5pPr>
            <a:lvl6pPr marL="2743337" lvl="5" indent="-342917" algn="l">
              <a:lnSpc>
                <a:spcPct val="90000"/>
              </a:lnSpc>
              <a:spcBef>
                <a:spcPts val="600"/>
              </a:spcBef>
              <a:spcAft>
                <a:spcPts val="0"/>
              </a:spcAft>
              <a:buClr>
                <a:schemeClr val="dk1"/>
              </a:buClr>
              <a:buSzPts val="1800"/>
              <a:buChar char="•"/>
              <a:defRPr/>
            </a:lvl6pPr>
            <a:lvl7pPr marL="3200560" lvl="6" indent="-342917" algn="l">
              <a:lnSpc>
                <a:spcPct val="90000"/>
              </a:lnSpc>
              <a:spcBef>
                <a:spcPts val="375"/>
              </a:spcBef>
              <a:spcAft>
                <a:spcPts val="0"/>
              </a:spcAft>
              <a:buClr>
                <a:schemeClr val="dk1"/>
              </a:buClr>
              <a:buSzPts val="1800"/>
              <a:buChar char="•"/>
              <a:defRPr/>
            </a:lvl7pPr>
            <a:lvl8pPr marL="3657783" lvl="7" indent="-342917" algn="l">
              <a:lnSpc>
                <a:spcPct val="90000"/>
              </a:lnSpc>
              <a:spcBef>
                <a:spcPts val="375"/>
              </a:spcBef>
              <a:spcAft>
                <a:spcPts val="0"/>
              </a:spcAft>
              <a:buClr>
                <a:schemeClr val="dk1"/>
              </a:buClr>
              <a:buSzPts val="1800"/>
              <a:buChar char="•"/>
              <a:defRPr/>
            </a:lvl8pPr>
            <a:lvl9pPr marL="4115006" lvl="8" indent="-342917" algn="l">
              <a:lnSpc>
                <a:spcPct val="90000"/>
              </a:lnSpc>
              <a:spcBef>
                <a:spcPts val="375"/>
              </a:spcBef>
              <a:spcAft>
                <a:spcPts val="0"/>
              </a:spcAft>
              <a:buClr>
                <a:schemeClr val="dk1"/>
              </a:buClr>
              <a:buSzPts val="1800"/>
              <a:buChar char="•"/>
              <a:defRPr/>
            </a:lvl9pPr>
          </a:lstStyle>
          <a:p>
            <a:endParaRPr/>
          </a:p>
        </p:txBody>
      </p:sp>
      <p:sp>
        <p:nvSpPr>
          <p:cNvPr id="40" name="Google Shape;40;p20"/>
          <p:cNvSpPr txBox="1">
            <a:spLocks noGrp="1"/>
          </p:cNvSpPr>
          <p:nvPr>
            <p:ph type="title"/>
          </p:nvPr>
        </p:nvSpPr>
        <p:spPr>
          <a:xfrm>
            <a:off x="334953" y="779118"/>
            <a:ext cx="11478677" cy="49847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ftr" idx="11"/>
          </p:nvPr>
        </p:nvSpPr>
        <p:spPr>
          <a:xfrm>
            <a:off x="326860" y="6267451"/>
            <a:ext cx="407672"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Montserrat Medium"/>
                <a:ea typeface="Montserrat Medium"/>
                <a:cs typeface="Montserrat Medium"/>
                <a:sym typeface="Montserrat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Medium"/>
                <a:ea typeface="Montserrat Medium"/>
                <a:cs typeface="Montserrat Medium"/>
                <a:sym typeface="Montserrat Medium"/>
              </a:defRPr>
            </a:lvl9pPr>
          </a:lstStyle>
          <a:p>
            <a:endParaRPr/>
          </a:p>
        </p:txBody>
      </p:sp>
      <p:sp>
        <p:nvSpPr>
          <p:cNvPr id="42" name="Google Shape;42;p20"/>
          <p:cNvSpPr txBox="1"/>
          <p:nvPr/>
        </p:nvSpPr>
        <p:spPr>
          <a:xfrm>
            <a:off x="11472672" y="6303264"/>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43" name="Google Shape;43;p20"/>
          <p:cNvSpPr txBox="1"/>
          <p:nvPr/>
        </p:nvSpPr>
        <p:spPr>
          <a:xfrm>
            <a:off x="1255776" y="426720"/>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44" name="Google Shape;44;p20"/>
          <p:cNvSpPr txBox="1"/>
          <p:nvPr/>
        </p:nvSpPr>
        <p:spPr>
          <a:xfrm>
            <a:off x="329184" y="438912"/>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
        <p:nvSpPr>
          <p:cNvPr id="45" name="Google Shape;45;p20"/>
          <p:cNvSpPr txBox="1"/>
          <p:nvPr/>
        </p:nvSpPr>
        <p:spPr>
          <a:xfrm>
            <a:off x="2062716" y="435935"/>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8457349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bg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bg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42365613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94591942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825103000"/>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720440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29215-48B2-3734-8B2B-2DD43514EE16}"/>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537427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33300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2" name="Title 1"/>
          <p:cNvSpPr>
            <a:spLocks noGrp="1"/>
          </p:cNvSpPr>
          <p:nvPr>
            <p:ph type="title"/>
          </p:nvPr>
        </p:nvSpPr>
        <p:spPr>
          <a:xfrm>
            <a:off x="359999" y="360000"/>
            <a:ext cx="10080000" cy="1008000"/>
          </a:xfrm>
        </p:spPr>
        <p:txBody>
          <a:bodyPr numCol="2" spcCol="180000">
            <a:noAutofit/>
          </a:bodyPr>
          <a:lstStyle>
            <a:lvl1pPr>
              <a:defRPr sz="1800">
                <a:latin typeface="+mj-lt"/>
              </a:defRPr>
            </a:lvl1pPr>
          </a:lstStyle>
          <a:p>
            <a:r>
              <a:rPr lang="en-US"/>
              <a:t>Click to edit Master title style</a:t>
            </a:r>
          </a:p>
        </p:txBody>
      </p:sp>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766898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80803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Tree>
    <p:extLst>
      <p:ext uri="{BB962C8B-B14F-4D97-AF65-F5344CB8AC3E}">
        <p14:creationId xmlns:p14="http://schemas.microsoft.com/office/powerpoint/2010/main" val="20305475"/>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8974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20267988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Cov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1738C1-E751-B4CA-8EF2-8EA07B157C7B}"/>
              </a:ext>
              <a:ext uri="{C183D7F6-B498-43B3-948B-1728B52AA6E4}">
                <adec:decorative xmlns:adec="http://schemas.microsoft.com/office/drawing/2017/decorative" val="1"/>
              </a:ext>
            </a:extLst>
          </p:cNvPr>
          <p:cNvSpPr/>
          <p:nvPr userDrawn="1"/>
        </p:nvSpPr>
        <p:spPr>
          <a:xfrm>
            <a:off x="6096000" y="0"/>
            <a:ext cx="479213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0" y="0"/>
            <a:ext cx="65193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6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6879334" y="2079000"/>
            <a:ext cx="4008800" cy="2700000"/>
          </a:xfrm>
          <a:ln>
            <a:noFill/>
          </a:ln>
        </p:spPr>
        <p:txBody>
          <a:bodyPr anchor="t">
            <a:noAutofit/>
          </a:bodyPr>
          <a:lstStyle>
            <a:lvl1pPr algn="l">
              <a:lnSpc>
                <a:spcPct val="90000"/>
              </a:lnSpc>
              <a:defRPr sz="44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53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Tree>
    <p:extLst>
      <p:ext uri="{BB962C8B-B14F-4D97-AF65-F5344CB8AC3E}">
        <p14:creationId xmlns:p14="http://schemas.microsoft.com/office/powerpoint/2010/main" val="757532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55706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087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4 Column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23056-E44C-AF43-A422-C82DD035EF01}"/>
              </a:ext>
            </a:extLst>
          </p:cNvPr>
          <p:cNvSpPr>
            <a:spLocks noGrp="1"/>
          </p:cNvSpPr>
          <p:nvPr>
            <p:ph type="title"/>
          </p:nvPr>
        </p:nvSpPr>
        <p:spPr>
          <a:xfrm>
            <a:off x="343125" y="402012"/>
            <a:ext cx="10629676" cy="498470"/>
          </a:xfrm>
        </p:spPr>
        <p:txBody>
          <a:bodyPr/>
          <a:lstStyle>
            <a:lvl1pPr>
              <a:defRPr>
                <a:solidFill>
                  <a:schemeClr val="tx2"/>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a:p>
        </p:txBody>
      </p:sp>
      <p:sp>
        <p:nvSpPr>
          <p:cNvPr id="5" name="Text Placeholder 2078">
            <a:extLst>
              <a:ext uri="{FF2B5EF4-FFF2-40B4-BE49-F238E27FC236}">
                <a16:creationId xmlns:a16="http://schemas.microsoft.com/office/drawing/2014/main" id="{0C286ABD-2EA9-E445-A9AD-2AD792A0E003}"/>
              </a:ext>
            </a:extLst>
          </p:cNvPr>
          <p:cNvSpPr>
            <a:spLocks noGrp="1"/>
          </p:cNvSpPr>
          <p:nvPr>
            <p:ph type="body" sz="quarter" idx="15" hasCustomPrompt="1"/>
          </p:nvPr>
        </p:nvSpPr>
        <p:spPr>
          <a:xfrm>
            <a:off x="340307" y="910008"/>
            <a:ext cx="10632493" cy="466356"/>
          </a:xfrm>
          <a:prstGeom prst="rect">
            <a:avLst/>
          </a:prstGeom>
        </p:spPr>
        <p:txBody>
          <a:bodyPr wrap="square" lIns="0">
            <a:noAutofit/>
          </a:bodyPr>
          <a:lstStyle>
            <a:lvl1pPr marL="0" indent="0">
              <a:buNone/>
              <a:defRPr sz="1800" b="0" i="0">
                <a:solidFill>
                  <a:schemeClr val="accent2"/>
                </a:solidFill>
                <a:latin typeface="Arial" panose="020B0604020202020204" pitchFamily="34" charset="0"/>
                <a:cs typeface="Arial" panose="020B0604020202020204" pitchFamily="34" charset="0"/>
              </a:defRPr>
            </a:lvl1pPr>
            <a:lvl2pPr marL="0" indent="0">
              <a:buNone/>
              <a:defRPr/>
            </a:lvl2pPr>
          </a:lstStyle>
          <a:p>
            <a:pPr lvl="0"/>
            <a:r>
              <a:rPr lang="en-US"/>
              <a:t>Subtitle goes here</a:t>
            </a:r>
          </a:p>
        </p:txBody>
      </p:sp>
      <p:cxnSp>
        <p:nvCxnSpPr>
          <p:cNvPr id="7" name="Straight Connector 6">
            <a:extLst>
              <a:ext uri="{FF2B5EF4-FFF2-40B4-BE49-F238E27FC236}">
                <a16:creationId xmlns:a16="http://schemas.microsoft.com/office/drawing/2014/main" id="{B47D4F20-168E-1D45-8475-BC928E86208C}"/>
              </a:ext>
            </a:extLst>
          </p:cNvPr>
          <p:cNvCxnSpPr>
            <a:cxnSpLocks/>
          </p:cNvCxnSpPr>
          <p:nvPr userDrawn="1"/>
        </p:nvCxnSpPr>
        <p:spPr>
          <a:xfrm>
            <a:off x="334963" y="1665287"/>
            <a:ext cx="114681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3">
            <a:extLst>
              <a:ext uri="{FF2B5EF4-FFF2-40B4-BE49-F238E27FC236}">
                <a16:creationId xmlns:a16="http://schemas.microsoft.com/office/drawing/2014/main" id="{B9701CC9-F5B4-DA4B-9037-06D5275C3F9E}"/>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GB"/>
              <a:t>Click icon to add picture</a:t>
            </a:r>
            <a:endParaRPr lang="en-US"/>
          </a:p>
        </p:txBody>
      </p:sp>
      <p:sp>
        <p:nvSpPr>
          <p:cNvPr id="13" name="Picture Placeholder 3">
            <a:extLst>
              <a:ext uri="{FF2B5EF4-FFF2-40B4-BE49-F238E27FC236}">
                <a16:creationId xmlns:a16="http://schemas.microsoft.com/office/drawing/2014/main" id="{B073E733-2B45-E54B-AF06-22910D64A19E}"/>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GB"/>
              <a:t>Click icon to add picture</a:t>
            </a:r>
            <a:endParaRPr lang="en-US"/>
          </a:p>
        </p:txBody>
      </p:sp>
      <p:sp>
        <p:nvSpPr>
          <p:cNvPr id="14" name="Picture Placeholder 3">
            <a:extLst>
              <a:ext uri="{FF2B5EF4-FFF2-40B4-BE49-F238E27FC236}">
                <a16:creationId xmlns:a16="http://schemas.microsoft.com/office/drawing/2014/main" id="{9D2F4E1B-8487-1C4B-B203-8860B2BC0C09}"/>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GB"/>
              <a:t>Click icon to add picture</a:t>
            </a:r>
            <a:endParaRPr lang="en-US"/>
          </a:p>
        </p:txBody>
      </p:sp>
      <p:sp>
        <p:nvSpPr>
          <p:cNvPr id="15" name="Picture Placeholder 3">
            <a:extLst>
              <a:ext uri="{FF2B5EF4-FFF2-40B4-BE49-F238E27FC236}">
                <a16:creationId xmlns:a16="http://schemas.microsoft.com/office/drawing/2014/main" id="{FC0AB03C-6F06-334A-A03E-39104191B6DC}"/>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GB"/>
              <a:t>Click icon to add picture</a:t>
            </a:r>
            <a:endParaRPr lang="en-US"/>
          </a:p>
        </p:txBody>
      </p:sp>
      <p:sp>
        <p:nvSpPr>
          <p:cNvPr id="16" name="Text Placeholder 19">
            <a:extLst>
              <a:ext uri="{FF2B5EF4-FFF2-40B4-BE49-F238E27FC236}">
                <a16:creationId xmlns:a16="http://schemas.microsoft.com/office/drawing/2014/main" id="{5F8CD75E-586E-2F44-B420-DEF3E78526F6}"/>
              </a:ext>
            </a:extLst>
          </p:cNvPr>
          <p:cNvSpPr>
            <a:spLocks noGrp="1"/>
          </p:cNvSpPr>
          <p:nvPr>
            <p:ph type="body" sz="quarter" idx="37"/>
          </p:nvPr>
        </p:nvSpPr>
        <p:spPr>
          <a:xfrm>
            <a:off x="315913" y="3913188"/>
            <a:ext cx="2627312" cy="2089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7" name="Text Placeholder 21">
            <a:extLst>
              <a:ext uri="{FF2B5EF4-FFF2-40B4-BE49-F238E27FC236}">
                <a16:creationId xmlns:a16="http://schemas.microsoft.com/office/drawing/2014/main" id="{990CFF73-E66C-654A-A146-9C052D2A8550}"/>
              </a:ext>
            </a:extLst>
          </p:cNvPr>
          <p:cNvSpPr>
            <a:spLocks noGrp="1"/>
          </p:cNvSpPr>
          <p:nvPr>
            <p:ph type="body" sz="quarter" idx="38"/>
          </p:nvPr>
        </p:nvSpPr>
        <p:spPr>
          <a:xfrm>
            <a:off x="3243263" y="3913188"/>
            <a:ext cx="2740025" cy="2089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8" name="Text Placeholder 23">
            <a:extLst>
              <a:ext uri="{FF2B5EF4-FFF2-40B4-BE49-F238E27FC236}">
                <a16:creationId xmlns:a16="http://schemas.microsoft.com/office/drawing/2014/main" id="{7D854185-C9C7-BC45-9182-133DA52F8116}"/>
              </a:ext>
            </a:extLst>
          </p:cNvPr>
          <p:cNvSpPr>
            <a:spLocks noGrp="1"/>
          </p:cNvSpPr>
          <p:nvPr>
            <p:ph type="body" sz="quarter" idx="39"/>
          </p:nvPr>
        </p:nvSpPr>
        <p:spPr>
          <a:xfrm>
            <a:off x="6238875" y="3913188"/>
            <a:ext cx="2628900" cy="2089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9" name="Text Placeholder 25">
            <a:extLst>
              <a:ext uri="{FF2B5EF4-FFF2-40B4-BE49-F238E27FC236}">
                <a16:creationId xmlns:a16="http://schemas.microsoft.com/office/drawing/2014/main" id="{FCD530D5-B843-754B-A281-4532B66E1B70}"/>
              </a:ext>
            </a:extLst>
          </p:cNvPr>
          <p:cNvSpPr>
            <a:spLocks noGrp="1"/>
          </p:cNvSpPr>
          <p:nvPr>
            <p:ph type="body" sz="quarter" idx="40"/>
          </p:nvPr>
        </p:nvSpPr>
        <p:spPr>
          <a:xfrm>
            <a:off x="9201150" y="3913188"/>
            <a:ext cx="2627313" cy="2089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23" name="Picture 22">
            <a:extLst>
              <a:ext uri="{FF2B5EF4-FFF2-40B4-BE49-F238E27FC236}">
                <a16:creationId xmlns:a16="http://schemas.microsoft.com/office/drawing/2014/main" id="{71B6D522-1E00-C1A2-B49C-65EF3D44CB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8468" y="6216357"/>
            <a:ext cx="955200" cy="360000"/>
          </a:xfrm>
          <a:prstGeom prst="rect">
            <a:avLst/>
          </a:prstGeom>
        </p:spPr>
      </p:pic>
      <p:sp>
        <p:nvSpPr>
          <p:cNvPr id="24" name="Footer Placeholder 3">
            <a:extLst>
              <a:ext uri="{FF2B5EF4-FFF2-40B4-BE49-F238E27FC236}">
                <a16:creationId xmlns:a16="http://schemas.microsoft.com/office/drawing/2014/main" id="{5FB81B28-0DBA-91B6-E3F2-4E23A9876852}"/>
              </a:ext>
            </a:extLst>
          </p:cNvPr>
          <p:cNvSpPr>
            <a:spLocks noGrp="1"/>
          </p:cNvSpPr>
          <p:nvPr>
            <p:ph type="ftr" sz="quarter" idx="3"/>
          </p:nvPr>
        </p:nvSpPr>
        <p:spPr>
          <a:xfrm>
            <a:off x="9159840" y="6403541"/>
            <a:ext cx="2139025" cy="229034"/>
          </a:xfrm>
          <a:prstGeom prst="rect">
            <a:avLst/>
          </a:prstGeom>
        </p:spPr>
        <p:txBody>
          <a:bodyPr vert="horz" lIns="0" tIns="0" rIns="0" bIns="0" rtlCol="0" anchor="b" anchorCtr="0"/>
          <a:lstStyle>
            <a:lvl1pPr algn="r">
              <a:defRPr sz="800" b="0" i="0">
                <a:solidFill>
                  <a:schemeClr val="tx2"/>
                </a:solidFill>
                <a:latin typeface="Arial" panose="020B0604020202020204" pitchFamily="34" charset="0"/>
                <a:cs typeface="Arial" panose="020B0604020202020204" pitchFamily="34" charset="0"/>
              </a:defRPr>
            </a:lvl1pPr>
          </a:lstStyle>
          <a:p>
            <a:r>
              <a:rPr lang="en-US"/>
              <a:t>Program or Project name here</a:t>
            </a:r>
          </a:p>
        </p:txBody>
      </p:sp>
      <p:pic>
        <p:nvPicPr>
          <p:cNvPr id="20" name="Graphic 5">
            <a:extLst>
              <a:ext uri="{FF2B5EF4-FFF2-40B4-BE49-F238E27FC236}">
                <a16:creationId xmlns:a16="http://schemas.microsoft.com/office/drawing/2014/main" id="{72FA405B-63C8-D282-5BBE-E5DFBC7394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354522" y="383757"/>
            <a:ext cx="489343" cy="531895"/>
          </a:xfrm>
          <a:prstGeom prst="rect">
            <a:avLst/>
          </a:prstGeom>
        </p:spPr>
      </p:pic>
    </p:spTree>
    <p:extLst>
      <p:ext uri="{BB962C8B-B14F-4D97-AF65-F5344CB8AC3E}">
        <p14:creationId xmlns:p14="http://schemas.microsoft.com/office/powerpoint/2010/main" val="155313073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701063-BE19-724C-91DD-C5F4B7488FA3}"/>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196E156F-4B4A-874F-AEE2-940A34FF45A4}"/>
              </a:ext>
            </a:extLst>
          </p:cNvPr>
          <p:cNvSpPr>
            <a:spLocks noGrp="1"/>
          </p:cNvSpPr>
          <p:nvPr>
            <p:ph type="sldNum" sz="quarter" idx="11"/>
          </p:nvPr>
        </p:nvSpPr>
        <p:spPr/>
        <p:txBody>
          <a:bodyPr/>
          <a:lstStyle/>
          <a:p>
            <a:fld id="{53F625F3-B677-4D46-AEB5-DC449A9DF797}" type="slidenum">
              <a:rPr lang="en-AU" smtClean="0"/>
              <a:pPr/>
              <a:t>‹#›</a:t>
            </a:fld>
            <a:endParaRPr lang="en-AU"/>
          </a:p>
        </p:txBody>
      </p:sp>
      <p:pic>
        <p:nvPicPr>
          <p:cNvPr id="5" name="Graphic 4">
            <a:extLst>
              <a:ext uri="{FF2B5EF4-FFF2-40B4-BE49-F238E27FC236}">
                <a16:creationId xmlns:a16="http://schemas.microsoft.com/office/drawing/2014/main" id="{ABCC9C19-90A5-1B41-8F4D-56596C66366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92918" y="383757"/>
            <a:ext cx="504501" cy="531895"/>
          </a:xfrm>
          <a:prstGeom prst="rect">
            <a:avLst/>
          </a:prstGeom>
        </p:spPr>
      </p:pic>
    </p:spTree>
    <p:extLst>
      <p:ext uri="{BB962C8B-B14F-4D97-AF65-F5344CB8AC3E}">
        <p14:creationId xmlns:p14="http://schemas.microsoft.com/office/powerpoint/2010/main" val="73113072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00FC8B2-D6B4-42FC-A5D4-7B0784803CE2}"/>
              </a:ext>
            </a:extLst>
          </p:cNvPr>
          <p:cNvSpPr>
            <a:spLocks noGrp="1"/>
          </p:cNvSpPr>
          <p:nvPr>
            <p:ph type="ctrTitle"/>
          </p:nvPr>
        </p:nvSpPr>
        <p:spPr>
          <a:xfrm>
            <a:off x="263047" y="1254869"/>
            <a:ext cx="3300608" cy="4299626"/>
          </a:xfrm>
          <a:noFill/>
        </p:spPr>
        <p:txBody>
          <a:bodyPr wrap="square" lIns="360000" tIns="360000" rIns="360000" bIns="360000" anchor="ctr" anchorCtr="0">
            <a:normAutofit/>
          </a:bodyPr>
          <a:lstStyle>
            <a:lvl1pPr algn="r">
              <a:defRPr sz="3600"/>
            </a:lvl1pPr>
          </a:lstStyle>
          <a:p>
            <a:r>
              <a:rPr lang="en-US"/>
              <a:t>Click to edit Master title style</a:t>
            </a:r>
            <a:endParaRPr lang="en-AU"/>
          </a:p>
        </p:txBody>
      </p:sp>
      <p:sp>
        <p:nvSpPr>
          <p:cNvPr id="2" name="Content Placeholder 3">
            <a:extLst>
              <a:ext uri="{FF2B5EF4-FFF2-40B4-BE49-F238E27FC236}">
                <a16:creationId xmlns:a16="http://schemas.microsoft.com/office/drawing/2014/main" id="{0170BA26-7445-DE81-1914-D6FA9F3DC321}"/>
              </a:ext>
            </a:extLst>
          </p:cNvPr>
          <p:cNvSpPr>
            <a:spLocks noGrp="1"/>
          </p:cNvSpPr>
          <p:nvPr>
            <p:ph sz="half" idx="2"/>
          </p:nvPr>
        </p:nvSpPr>
        <p:spPr>
          <a:xfrm>
            <a:off x="4008330" y="628143"/>
            <a:ext cx="7644774" cy="5553075"/>
          </a:xfrm>
          <a:noFill/>
        </p:spPr>
        <p:txBody>
          <a:bodyPr lIns="360000" tIns="360000" rIns="360000" bIns="36000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9346379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93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group of children sitting at a table&#10;&#10;AI-generated content may be incorrect.">
            <a:extLst>
              <a:ext uri="{FF2B5EF4-FFF2-40B4-BE49-F238E27FC236}">
                <a16:creationId xmlns:a16="http://schemas.microsoft.com/office/drawing/2014/main" id="{8EB1CCF7-85C0-4D71-FD9A-084F56F03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6"/>
            <a:ext cx="12192000" cy="6857228"/>
          </a:xfrm>
          <a:prstGeom prst="rect">
            <a:avLst/>
          </a:prstGeom>
        </p:spPr>
      </p:pic>
    </p:spTree>
    <p:extLst>
      <p:ext uri="{BB962C8B-B14F-4D97-AF65-F5344CB8AC3E}">
        <p14:creationId xmlns:p14="http://schemas.microsoft.com/office/powerpoint/2010/main" val="14196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61"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62">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13" r:id="rId1"/>
    <p:sldLayoutId id="2147483703" r:id="rId2"/>
    <p:sldLayoutId id="2147483702" r:id="rId3"/>
    <p:sldLayoutId id="2147483688" r:id="rId4"/>
    <p:sldLayoutId id="2147483705" r:id="rId5"/>
    <p:sldLayoutId id="2147483719" r:id="rId6"/>
    <p:sldLayoutId id="2147483704" r:id="rId7"/>
    <p:sldLayoutId id="2147483720" r:id="rId8"/>
    <p:sldLayoutId id="2147483706" r:id="rId9"/>
    <p:sldLayoutId id="2147483722" r:id="rId10"/>
    <p:sldLayoutId id="2147483700" r:id="rId11"/>
    <p:sldLayoutId id="2147483736" r:id="rId12"/>
    <p:sldLayoutId id="2147483701" r:id="rId13"/>
    <p:sldLayoutId id="2147483707" r:id="rId14"/>
    <p:sldLayoutId id="2147483708" r:id="rId15"/>
    <p:sldLayoutId id="2147483724" r:id="rId16"/>
    <p:sldLayoutId id="2147483725" r:id="rId17"/>
    <p:sldLayoutId id="2147483714" r:id="rId18"/>
    <p:sldLayoutId id="2147483690" r:id="rId19"/>
    <p:sldLayoutId id="2147483721" r:id="rId20"/>
    <p:sldLayoutId id="2147483691" r:id="rId21"/>
    <p:sldLayoutId id="2147483677" r:id="rId22"/>
    <p:sldLayoutId id="2147483692" r:id="rId23"/>
    <p:sldLayoutId id="2147483678" r:id="rId24"/>
    <p:sldLayoutId id="2147483698" r:id="rId25"/>
    <p:sldLayoutId id="2147483699" r:id="rId26"/>
    <p:sldLayoutId id="2147483689" r:id="rId27"/>
    <p:sldLayoutId id="2147483715" r:id="rId28"/>
    <p:sldLayoutId id="2147483693" r:id="rId29"/>
    <p:sldLayoutId id="2147483684" r:id="rId30"/>
    <p:sldLayoutId id="2147483694" r:id="rId31"/>
    <p:sldLayoutId id="2147483679" r:id="rId32"/>
    <p:sldLayoutId id="2147483695" r:id="rId33"/>
    <p:sldLayoutId id="2147483687" r:id="rId34"/>
    <p:sldLayoutId id="2147483696" r:id="rId35"/>
    <p:sldLayoutId id="2147483680" r:id="rId36"/>
    <p:sldLayoutId id="2147483681" r:id="rId37"/>
    <p:sldLayoutId id="2147483682" r:id="rId38"/>
    <p:sldLayoutId id="2147483697" r:id="rId39"/>
    <p:sldLayoutId id="2147483685" r:id="rId40"/>
    <p:sldLayoutId id="2147483686" r:id="rId41"/>
    <p:sldLayoutId id="2147483716" r:id="rId42"/>
    <p:sldLayoutId id="2147483717" r:id="rId43"/>
    <p:sldLayoutId id="2147483718" r:id="rId44"/>
    <p:sldLayoutId id="2147483742" r:id="rId45"/>
    <p:sldLayoutId id="2147483738" r:id="rId46"/>
    <p:sldLayoutId id="2147483709" r:id="rId47"/>
    <p:sldLayoutId id="2147483737" r:id="rId48"/>
    <p:sldLayoutId id="2147483723" r:id="rId49"/>
    <p:sldLayoutId id="2147483726" r:id="rId50"/>
    <p:sldLayoutId id="2147483728" r:id="rId51"/>
    <p:sldLayoutId id="2147483729" r:id="rId52"/>
    <p:sldLayoutId id="2147483730" r:id="rId53"/>
    <p:sldLayoutId id="2147483731" r:id="rId54"/>
    <p:sldLayoutId id="2147483733" r:id="rId55"/>
    <p:sldLayoutId id="2147483734" r:id="rId56"/>
    <p:sldLayoutId id="2147483735" r:id="rId57"/>
    <p:sldLayoutId id="2147483710" r:id="rId58"/>
    <p:sldLayoutId id="2147483711" r:id="rId59"/>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077081011"/>
      </p:ext>
    </p:extLst>
  </p:cSld>
  <p:clrMap bg1="lt1" tx1="dk1" bg2="lt2" tx2="dk2" accent1="accent1" accent2="accent2" accent3="accent3" accent4="accent4" accent5="accent5" accent6="accent6" hlink="hlink" folHlink="folHlink"/>
  <p:sldLayoutIdLst>
    <p:sldLayoutId id="2147483740" r:id="rId1"/>
    <p:sldLayoutId id="2147483662" r:id="rId2"/>
    <p:sldLayoutId id="2147483663" r:id="rId3"/>
    <p:sldLayoutId id="2147483664" r:id="rId4"/>
    <p:sldLayoutId id="2147483665" r:id="rId5"/>
    <p:sldLayoutId id="2147483666" r:id="rId6"/>
    <p:sldLayoutId id="2147483741"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53152"/>
      </p:ext>
    </p:extLst>
  </p:cSld>
  <p:clrMap bg1="lt1" tx1="dk1" bg2="lt2" tx2="dk2" accent1="accent1" accent2="accent2" accent3="accent3" accent4="accent4" accent5="accent5" accent6="accent6" hlink="hlink" folHlink="folHlink"/>
  <p:sldLayoutIdLst>
    <p:sldLayoutId id="2147483661"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image" Target="../media/image52.sv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microsoft.com/office/2018/10/relationships/comments" Target="../comments/modernComment_100_0.xml"/><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6.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Colors" Target="../diagrams/colors2.xml"/><Relationship Id="rId11" Type="http://schemas.openxmlformats.org/officeDocument/2006/relationships/image" Target="../media/image42.sv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6.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BEF7D-4712-2660-229F-C05C908860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311542C-7536-4701-A2AE-1C05C1F53ACC}"/>
              </a:ext>
            </a:extLst>
          </p:cNvPr>
          <p:cNvGrpSpPr/>
          <p:nvPr/>
        </p:nvGrpSpPr>
        <p:grpSpPr>
          <a:xfrm>
            <a:off x="-8467" y="-284299"/>
            <a:ext cx="6714335" cy="7142300"/>
            <a:chOff x="0" y="-114300"/>
            <a:chExt cx="2652577" cy="2871490"/>
          </a:xfrm>
        </p:grpSpPr>
        <p:sp>
          <p:nvSpPr>
            <p:cNvPr id="3" name="Freeform 3">
              <a:extLst>
                <a:ext uri="{FF2B5EF4-FFF2-40B4-BE49-F238E27FC236}">
                  <a16:creationId xmlns:a16="http://schemas.microsoft.com/office/drawing/2014/main" id="{6D7BCB26-67EB-B5D4-3DAD-E7EB355D3F8C}"/>
                </a:ext>
              </a:extLst>
            </p:cNvPr>
            <p:cNvSpPr/>
            <p:nvPr/>
          </p:nvSpPr>
          <p:spPr>
            <a:xfrm>
              <a:off x="0" y="0"/>
              <a:ext cx="2652577" cy="2757190"/>
            </a:xfrm>
            <a:custGeom>
              <a:avLst/>
              <a:gdLst/>
              <a:ahLst/>
              <a:cxnLst/>
              <a:rect l="l" t="t" r="r" b="b"/>
              <a:pathLst>
                <a:path w="2652577" h="2757190">
                  <a:moveTo>
                    <a:pt x="0" y="0"/>
                  </a:moveTo>
                  <a:lnTo>
                    <a:pt x="2652577" y="0"/>
                  </a:lnTo>
                  <a:lnTo>
                    <a:pt x="2652577" y="2757190"/>
                  </a:lnTo>
                  <a:lnTo>
                    <a:pt x="0" y="2757190"/>
                  </a:lnTo>
                  <a:close/>
                </a:path>
              </a:pathLst>
            </a:custGeom>
            <a:solidFill>
              <a:srgbClr val="002664"/>
            </a:solid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4" name="TextBox 4">
              <a:extLst>
                <a:ext uri="{FF2B5EF4-FFF2-40B4-BE49-F238E27FC236}">
                  <a16:creationId xmlns:a16="http://schemas.microsoft.com/office/drawing/2014/main" id="{7B83BCF1-ACE5-FE45-8F42-C06A39C9EA82}"/>
                </a:ext>
              </a:extLst>
            </p:cNvPr>
            <p:cNvSpPr txBox="1"/>
            <p:nvPr/>
          </p:nvSpPr>
          <p:spPr>
            <a:xfrm>
              <a:off x="0" y="-114300"/>
              <a:ext cx="2652577" cy="2871490"/>
            </a:xfrm>
            <a:prstGeom prst="rect">
              <a:avLst/>
            </a:prstGeom>
          </p:spPr>
          <p:txBody>
            <a:bodyPr lIns="33867" tIns="33867" rIns="33867" bIns="33867" rtlCol="0" anchor="ctr"/>
            <a:lstStyle/>
            <a:p>
              <a:pPr marL="0" marR="0" lvl="0" indent="0" algn="ctr" defTabSz="609585" rtl="0" eaLnBrk="1" fontAlgn="auto" latinLnBrk="0" hangingPunct="1">
                <a:lnSpc>
                  <a:spcPts val="2100"/>
                </a:lnSpc>
                <a:spcBef>
                  <a:spcPts val="0"/>
                </a:spcBef>
                <a:spcAft>
                  <a:spcPts val="0"/>
                </a:spcAft>
                <a:buClrTx/>
                <a:buSzTx/>
                <a:buFontTx/>
                <a:buNone/>
                <a:tabLst/>
                <a:defRPr/>
              </a:pPr>
              <a:endParaRPr kumimoji="0" sz="1600" b="0" i="0" u="none" strike="noStrike" kern="1200" cap="none" spc="0" normalizeH="0" baseline="0" noProof="0">
                <a:ln>
                  <a:noFill/>
                </a:ln>
                <a:solidFill>
                  <a:srgbClr val="22272B"/>
                </a:solidFill>
                <a:effectLst/>
                <a:uLnTx/>
                <a:uFillTx/>
                <a:latin typeface="Public Sans Light"/>
                <a:ea typeface="+mn-ea"/>
                <a:cs typeface="+mn-cs"/>
              </a:endParaRPr>
            </a:p>
          </p:txBody>
        </p:sp>
      </p:grpSp>
      <p:pic>
        <p:nvPicPr>
          <p:cNvPr id="14" name="Picture 13">
            <a:extLst>
              <a:ext uri="{FF2B5EF4-FFF2-40B4-BE49-F238E27FC236}">
                <a16:creationId xmlns:a16="http://schemas.microsoft.com/office/drawing/2014/main" id="{A753159A-3E35-F7CE-D835-2754B2E30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E52ACBA-08AA-6E69-0E6B-8894B3CA8BEC}"/>
              </a:ext>
            </a:extLst>
          </p:cNvPr>
          <p:cNvSpPr/>
          <p:nvPr/>
        </p:nvSpPr>
        <p:spPr>
          <a:xfrm>
            <a:off x="6705868" y="0"/>
            <a:ext cx="5486132" cy="6857999"/>
          </a:xfrm>
          <a:prstGeom prst="rect">
            <a:avLst/>
          </a:prstGeom>
          <a:solidFill>
            <a:schemeClr val="accent4">
              <a:alpha val="75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21" name="Rectangle 20">
            <a:extLst>
              <a:ext uri="{FF2B5EF4-FFF2-40B4-BE49-F238E27FC236}">
                <a16:creationId xmlns:a16="http://schemas.microsoft.com/office/drawing/2014/main" id="{CF007830-3239-DD94-5883-4A2DB93FDFD9}"/>
              </a:ext>
            </a:extLst>
          </p:cNvPr>
          <p:cNvSpPr/>
          <p:nvPr/>
        </p:nvSpPr>
        <p:spPr>
          <a:xfrm>
            <a:off x="7032741" y="5363968"/>
            <a:ext cx="4737720" cy="11203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5" name="TextBox 15">
            <a:extLst>
              <a:ext uri="{FF2B5EF4-FFF2-40B4-BE49-F238E27FC236}">
                <a16:creationId xmlns:a16="http://schemas.microsoft.com/office/drawing/2014/main" id="{A1CFE1C2-74D2-9C91-9D2F-87626D6C8607}"/>
              </a:ext>
            </a:extLst>
          </p:cNvPr>
          <p:cNvSpPr txBox="1"/>
          <p:nvPr/>
        </p:nvSpPr>
        <p:spPr>
          <a:xfrm>
            <a:off x="7032742" y="1149243"/>
            <a:ext cx="4737719" cy="2102307"/>
          </a:xfrm>
          <a:prstGeom prst="rect">
            <a:avLst/>
          </a:prstGeom>
        </p:spPr>
        <p:txBody>
          <a:bodyPr wrap="square" lIns="0" tIns="0" rIns="0" bIns="0" rtlCol="0" anchor="t">
            <a:spAutoFit/>
          </a:bodyPr>
          <a:lstStyle/>
          <a:p>
            <a:pPr marL="0" marR="0" lvl="0" indent="0" algn="l" defTabSz="609585" rtl="0" eaLnBrk="1" fontAlgn="auto" latinLnBrk="0" hangingPunct="1">
              <a:lnSpc>
                <a:spcPts val="42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664"/>
                </a:solidFill>
                <a:effectLst/>
                <a:uLnTx/>
                <a:uFillTx/>
                <a:latin typeface="Public Sans"/>
                <a:ea typeface="+mn-ea"/>
                <a:cs typeface="+mn-cs"/>
                <a:sym typeface="Public Sans Bold"/>
              </a:rPr>
              <a:t>Institute of Retired Senior Educational Administrators </a:t>
            </a:r>
            <a:r>
              <a:rPr lang="en-US" sz="2800" b="1">
                <a:solidFill>
                  <a:srgbClr val="002664"/>
                </a:solidFill>
                <a:latin typeface="Public Sans"/>
                <a:sym typeface="Public Sans Bold"/>
              </a:rPr>
              <a:t>AGM</a:t>
            </a:r>
            <a:endParaRPr kumimoji="0" lang="en-US" sz="2800" b="1" i="0" u="none" strike="noStrike" kern="1200" cap="none" spc="0" normalizeH="0" baseline="0" noProof="0">
              <a:ln>
                <a:noFill/>
              </a:ln>
              <a:solidFill>
                <a:srgbClr val="002664"/>
              </a:solidFill>
              <a:effectLst/>
              <a:uLnTx/>
              <a:uFillTx/>
              <a:latin typeface="Public Sans"/>
              <a:ea typeface="+mn-ea"/>
              <a:cs typeface="+mn-cs"/>
              <a:sym typeface="Public Sans Bold"/>
            </a:endParaRPr>
          </a:p>
          <a:p>
            <a:pPr>
              <a:lnSpc>
                <a:spcPts val="4200"/>
              </a:lnSpc>
              <a:defRPr/>
            </a:pPr>
            <a:r>
              <a:rPr lang="en-US" b="1">
                <a:solidFill>
                  <a:srgbClr val="002664"/>
                </a:solidFill>
                <a:latin typeface="Public Sans"/>
              </a:rPr>
              <a:t>21 March 2025</a:t>
            </a:r>
          </a:p>
        </p:txBody>
      </p:sp>
      <p:sp>
        <p:nvSpPr>
          <p:cNvPr id="17" name="Text Placeholder 3">
            <a:extLst>
              <a:ext uri="{FF2B5EF4-FFF2-40B4-BE49-F238E27FC236}">
                <a16:creationId xmlns:a16="http://schemas.microsoft.com/office/drawing/2014/main" id="{A0E349AA-64BC-B23D-F854-D8111802B039}"/>
              </a:ext>
            </a:extLst>
          </p:cNvPr>
          <p:cNvSpPr txBox="1">
            <a:spLocks/>
          </p:cNvSpPr>
          <p:nvPr/>
        </p:nvSpPr>
        <p:spPr>
          <a:xfrm>
            <a:off x="7221546" y="5540399"/>
            <a:ext cx="5550471" cy="288000"/>
          </a:xfrm>
          <a:prstGeom prst="rect">
            <a:avLst/>
          </a:prstGeom>
        </p:spPr>
        <p:txBody>
          <a:bodyPr vert="horz" lIns="0" tIns="0" rIns="0" bIns="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2400" b="1" i="0" u="none" strike="noStrike" kern="1200" cap="none" spc="-56" normalizeH="0" baseline="0" noProof="0">
                <a:ln>
                  <a:noFill/>
                </a:ln>
                <a:solidFill>
                  <a:srgbClr val="FFFFFF"/>
                </a:solidFill>
                <a:effectLst/>
                <a:uLnTx/>
                <a:uFillTx/>
                <a:latin typeface="Public Sans"/>
                <a:ea typeface="+mn-ea"/>
                <a:cs typeface="+mn-cs"/>
              </a:rPr>
              <a:t>Deb Summerhayes PSM</a:t>
            </a:r>
          </a:p>
        </p:txBody>
      </p:sp>
      <p:sp>
        <p:nvSpPr>
          <p:cNvPr id="18" name="Text Placeholder 14">
            <a:extLst>
              <a:ext uri="{FF2B5EF4-FFF2-40B4-BE49-F238E27FC236}">
                <a16:creationId xmlns:a16="http://schemas.microsoft.com/office/drawing/2014/main" id="{65F0F3A8-F520-2A06-9B50-52C6C0867FA2}"/>
              </a:ext>
            </a:extLst>
          </p:cNvPr>
          <p:cNvSpPr txBox="1">
            <a:spLocks/>
          </p:cNvSpPr>
          <p:nvPr/>
        </p:nvSpPr>
        <p:spPr>
          <a:xfrm>
            <a:off x="7139658" y="5963022"/>
            <a:ext cx="4135984" cy="437300"/>
          </a:xfrm>
          <a:prstGeom prst="rect">
            <a:avLst/>
          </a:prstGeom>
        </p:spPr>
        <p:txBody>
          <a:bodyPr lIns="91440" tIns="45720" rIns="91440" bIns="45720" anchor="t"/>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800" b="0" i="0" u="none" strike="noStrike" kern="1200" cap="none" spc="-56" normalizeH="0" baseline="0" noProof="0">
                <a:ln>
                  <a:noFill/>
                </a:ln>
                <a:solidFill>
                  <a:srgbClr val="FFFFFF"/>
                </a:solidFill>
                <a:effectLst/>
                <a:uLnTx/>
                <a:uFillTx/>
                <a:latin typeface="Public Sans"/>
                <a:ea typeface="+mn-ea"/>
                <a:cs typeface="+mn-cs"/>
              </a:rPr>
              <a:t>Deputy Secretary, Public Schools </a:t>
            </a:r>
          </a:p>
        </p:txBody>
      </p:sp>
      <p:sp>
        <p:nvSpPr>
          <p:cNvPr id="12" name="TextBox 11">
            <a:extLst>
              <a:ext uri="{FF2B5EF4-FFF2-40B4-BE49-F238E27FC236}">
                <a16:creationId xmlns:a16="http://schemas.microsoft.com/office/drawing/2014/main" id="{116283FB-CC4A-9149-0D3E-78EE991EB15A}"/>
              </a:ext>
            </a:extLst>
          </p:cNvPr>
          <p:cNvSpPr txBox="1"/>
          <p:nvPr/>
        </p:nvSpPr>
        <p:spPr>
          <a:xfrm>
            <a:off x="6930395" y="3287506"/>
            <a:ext cx="4284860" cy="1644233"/>
          </a:xfrm>
          <a:prstGeom prst="rect">
            <a:avLst/>
          </a:prstGeom>
          <a:noFill/>
        </p:spPr>
        <p:txBody>
          <a:bodyPr wrap="square">
            <a:spAutoFit/>
          </a:bodyPr>
          <a:lstStyle/>
          <a:p>
            <a:pPr marL="0" marR="0" lvl="0" indent="0" algn="l" defTabSz="609585" rtl="0" eaLnBrk="1" fontAlgn="auto" latinLnBrk="0" hangingPunct="1">
              <a:lnSpc>
                <a:spcPts val="4200"/>
              </a:lnSpc>
              <a:spcBef>
                <a:spcPts val="0"/>
              </a:spcBef>
              <a:spcAft>
                <a:spcPts val="0"/>
              </a:spcAft>
              <a:buClrTx/>
              <a:buSzTx/>
              <a:buFontTx/>
              <a:buNone/>
              <a:tabLst/>
              <a:defRPr/>
            </a:pPr>
            <a:r>
              <a:rPr kumimoji="0" lang="en-US" b="1" i="0" u="none" strike="noStrike" kern="1200" cap="none" spc="0" normalizeH="0" baseline="0" noProof="0">
                <a:ln>
                  <a:noFill/>
                </a:ln>
                <a:solidFill>
                  <a:srgbClr val="146CFD"/>
                </a:solidFill>
                <a:effectLst/>
                <a:uLnTx/>
                <a:uFillTx/>
                <a:latin typeface="Public Sans"/>
                <a:ea typeface="Public Sans Bold"/>
                <a:cs typeface="Public Sans Bold"/>
              </a:rPr>
              <a:t>Excellence and Equity in NSW Public Education – Now and into the Future</a:t>
            </a:r>
          </a:p>
        </p:txBody>
      </p:sp>
      <p:sp>
        <p:nvSpPr>
          <p:cNvPr id="20" name="Freeform 9">
            <a:extLst>
              <a:ext uri="{FF2B5EF4-FFF2-40B4-BE49-F238E27FC236}">
                <a16:creationId xmlns:a16="http://schemas.microsoft.com/office/drawing/2014/main" id="{303461EC-0304-267E-5FFB-BFCE99DDC4F5}"/>
              </a:ext>
            </a:extLst>
          </p:cNvPr>
          <p:cNvSpPr/>
          <p:nvPr/>
        </p:nvSpPr>
        <p:spPr>
          <a:xfrm>
            <a:off x="11215255" y="360000"/>
            <a:ext cx="641743" cy="697649"/>
          </a:xfrm>
          <a:custGeom>
            <a:avLst/>
            <a:gdLst/>
            <a:ahLst/>
            <a:cxnLst/>
            <a:rect l="l" t="t" r="r" b="b"/>
            <a:pathLst>
              <a:path w="767048" h="833870">
                <a:moveTo>
                  <a:pt x="0" y="0"/>
                </a:moveTo>
                <a:lnTo>
                  <a:pt x="767048" y="0"/>
                </a:lnTo>
                <a:lnTo>
                  <a:pt x="767048" y="833870"/>
                </a:lnTo>
                <a:lnTo>
                  <a:pt x="0" y="833870"/>
                </a:lnTo>
                <a:lnTo>
                  <a:pt x="0" y="0"/>
                </a:lnTo>
                <a:close/>
              </a:path>
            </a:pathLst>
          </a:custGeom>
          <a:blipFill>
            <a:blip r:embed="rId4"/>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a:ln>
                <a:noFill/>
              </a:ln>
              <a:solidFill>
                <a:srgbClr val="22272B"/>
              </a:solidFill>
              <a:effectLst/>
              <a:uLnTx/>
              <a:uFillTx/>
              <a:latin typeface="Public Sans Light"/>
              <a:ea typeface="+mn-ea"/>
              <a:cs typeface="+mn-cs"/>
            </a:endParaRPr>
          </a:p>
        </p:txBody>
      </p:sp>
      <p:pic>
        <p:nvPicPr>
          <p:cNvPr id="8" name="Picture 7">
            <a:extLst>
              <a:ext uri="{FF2B5EF4-FFF2-40B4-BE49-F238E27FC236}">
                <a16:creationId xmlns:a16="http://schemas.microsoft.com/office/drawing/2014/main" id="{012F0819-EA7B-3C33-0DD7-7314BE276F9B}"/>
              </a:ext>
            </a:extLst>
          </p:cNvPr>
          <p:cNvPicPr>
            <a:picLocks noChangeAspect="1"/>
          </p:cNvPicPr>
          <p:nvPr/>
        </p:nvPicPr>
        <p:blipFill>
          <a:blip r:embed="rId5"/>
          <a:stretch>
            <a:fillRect/>
          </a:stretch>
        </p:blipFill>
        <p:spPr>
          <a:xfrm>
            <a:off x="0" y="-1"/>
            <a:ext cx="6714335" cy="6914763"/>
          </a:xfrm>
          <a:prstGeom prst="rect">
            <a:avLst/>
          </a:prstGeom>
        </p:spPr>
      </p:pic>
    </p:spTree>
    <p:extLst>
      <p:ext uri="{BB962C8B-B14F-4D97-AF65-F5344CB8AC3E}">
        <p14:creationId xmlns:p14="http://schemas.microsoft.com/office/powerpoint/2010/main" val="2935028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68F4A0B-3408-7680-5706-425E1B936BB4}"/>
              </a:ext>
            </a:extLst>
          </p:cNvPr>
          <p:cNvSpPr/>
          <p:nvPr/>
        </p:nvSpPr>
        <p:spPr>
          <a:xfrm rot="603178">
            <a:off x="6620783" y="3382837"/>
            <a:ext cx="1137513" cy="113751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7" name="Graphic 6" descr="Magnifying glass with solid fill">
            <a:extLst>
              <a:ext uri="{FF2B5EF4-FFF2-40B4-BE49-F238E27FC236}">
                <a16:creationId xmlns:a16="http://schemas.microsoft.com/office/drawing/2014/main" id="{FA10D129-2956-DC7E-6F26-50DFEFFB9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6952">
            <a:off x="6425921" y="3189156"/>
            <a:ext cx="2002536" cy="2002536"/>
          </a:xfrm>
          <a:prstGeom prst="rect">
            <a:avLst/>
          </a:prstGeom>
        </p:spPr>
      </p:pic>
      <p:grpSp>
        <p:nvGrpSpPr>
          <p:cNvPr id="10" name="Group 9">
            <a:extLst>
              <a:ext uri="{FF2B5EF4-FFF2-40B4-BE49-F238E27FC236}">
                <a16:creationId xmlns:a16="http://schemas.microsoft.com/office/drawing/2014/main" id="{77195271-3C88-5929-CA1F-69ECD2C167D4}"/>
              </a:ext>
            </a:extLst>
          </p:cNvPr>
          <p:cNvGrpSpPr/>
          <p:nvPr/>
        </p:nvGrpSpPr>
        <p:grpSpPr>
          <a:xfrm rot="5400000">
            <a:off x="1400886" y="2762058"/>
            <a:ext cx="2002536" cy="2002536"/>
            <a:chOff x="5113910" y="3339747"/>
            <a:chExt cx="2002536" cy="2002536"/>
          </a:xfrm>
          <a:effectLst>
            <a:outerShdw blurRad="50800" dist="38100" dir="2700000" algn="tl" rotWithShape="0">
              <a:prstClr val="black">
                <a:alpha val="40000"/>
              </a:prstClr>
            </a:outerShdw>
          </a:effectLst>
        </p:grpSpPr>
        <p:sp>
          <p:nvSpPr>
            <p:cNvPr id="11" name="Oval 10">
              <a:extLst>
                <a:ext uri="{FF2B5EF4-FFF2-40B4-BE49-F238E27FC236}">
                  <a16:creationId xmlns:a16="http://schemas.microsoft.com/office/drawing/2014/main" id="{A5546D80-4A65-F6E0-558D-75217E77EE0B}"/>
                </a:ext>
              </a:extLst>
            </p:cNvPr>
            <p:cNvSpPr/>
            <p:nvPr/>
          </p:nvSpPr>
          <p:spPr>
            <a:xfrm>
              <a:off x="5340353" y="3546914"/>
              <a:ext cx="1137513" cy="113751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2" name="Graphic 11" descr="Magnifying glass with solid fill">
              <a:extLst>
                <a:ext uri="{FF2B5EF4-FFF2-40B4-BE49-F238E27FC236}">
                  <a16:creationId xmlns:a16="http://schemas.microsoft.com/office/drawing/2014/main" id="{592CF997-FEAE-8FAC-C6A2-3231C79945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3910" y="3339747"/>
              <a:ext cx="2002536" cy="2002536"/>
            </a:xfrm>
            <a:prstGeom prst="rect">
              <a:avLst/>
            </a:prstGeom>
          </p:spPr>
        </p:pic>
      </p:grpSp>
      <p:sp>
        <p:nvSpPr>
          <p:cNvPr id="16" name="TextBox 15">
            <a:extLst>
              <a:ext uri="{FF2B5EF4-FFF2-40B4-BE49-F238E27FC236}">
                <a16:creationId xmlns:a16="http://schemas.microsoft.com/office/drawing/2014/main" id="{AE420062-EDE7-47E9-DFEA-C4B4807313B8}"/>
              </a:ext>
            </a:extLst>
          </p:cNvPr>
          <p:cNvSpPr txBox="1"/>
          <p:nvPr/>
        </p:nvSpPr>
        <p:spPr>
          <a:xfrm>
            <a:off x="2031880" y="3219584"/>
            <a:ext cx="1137512" cy="830997"/>
          </a:xfrm>
          <a:prstGeom prst="rect">
            <a:avLst/>
          </a:prstGeom>
          <a:noFill/>
        </p:spPr>
        <p:txBody>
          <a:bodyPr wrap="square" rtlCol="0">
            <a:spAutoFit/>
          </a:bodyPr>
          <a:lstStyle/>
          <a:p>
            <a:pPr algn="ctr"/>
            <a:r>
              <a:rPr lang="en-AU" sz="1200" b="1">
                <a:solidFill>
                  <a:schemeClr val="accent1"/>
                </a:solidFill>
                <a:latin typeface="Public Sans Black" pitchFamily="2" charset="0"/>
              </a:rPr>
              <a:t>Our 2025 focus is</a:t>
            </a:r>
          </a:p>
          <a:p>
            <a:pPr algn="ctr"/>
            <a:r>
              <a:rPr lang="en-AU" sz="1200" b="1">
                <a:solidFill>
                  <a:schemeClr val="tx2"/>
                </a:solidFill>
                <a:latin typeface="Public Sans Black" pitchFamily="2" charset="0"/>
              </a:rPr>
              <a:t>Equity</a:t>
            </a:r>
          </a:p>
          <a:p>
            <a:pPr algn="ctr"/>
            <a:endParaRPr lang="en-AU" sz="1200" b="1">
              <a:solidFill>
                <a:schemeClr val="accent1"/>
              </a:solidFill>
              <a:latin typeface="Public Sans Black" pitchFamily="2" charset="0"/>
            </a:endParaRPr>
          </a:p>
        </p:txBody>
      </p:sp>
      <p:grpSp>
        <p:nvGrpSpPr>
          <p:cNvPr id="3" name="Group 2">
            <a:extLst>
              <a:ext uri="{FF2B5EF4-FFF2-40B4-BE49-F238E27FC236}">
                <a16:creationId xmlns:a16="http://schemas.microsoft.com/office/drawing/2014/main" id="{6184A158-E22F-A98C-C3B9-18E3114B7832}"/>
              </a:ext>
            </a:extLst>
          </p:cNvPr>
          <p:cNvGrpSpPr/>
          <p:nvPr/>
        </p:nvGrpSpPr>
        <p:grpSpPr>
          <a:xfrm>
            <a:off x="2227792" y="3945011"/>
            <a:ext cx="2006846" cy="2006846"/>
            <a:chOff x="1585036" y="3881167"/>
            <a:chExt cx="2006846" cy="2006846"/>
          </a:xfrm>
        </p:grpSpPr>
        <p:grpSp>
          <p:nvGrpSpPr>
            <p:cNvPr id="13" name="Group 12">
              <a:extLst>
                <a:ext uri="{FF2B5EF4-FFF2-40B4-BE49-F238E27FC236}">
                  <a16:creationId xmlns:a16="http://schemas.microsoft.com/office/drawing/2014/main" id="{124F3EF5-925E-4778-C60A-93FA95C86DE1}"/>
                </a:ext>
              </a:extLst>
            </p:cNvPr>
            <p:cNvGrpSpPr/>
            <p:nvPr/>
          </p:nvGrpSpPr>
          <p:grpSpPr>
            <a:xfrm rot="1516017">
              <a:off x="1585036" y="3881167"/>
              <a:ext cx="2006846" cy="2006846"/>
              <a:chOff x="5183399" y="3046108"/>
              <a:chExt cx="2006846" cy="2006846"/>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5EF81144-F095-E76B-CE76-5DD9B4AACADE}"/>
                  </a:ext>
                </a:extLst>
              </p:cNvPr>
              <p:cNvSpPr/>
              <p:nvPr/>
            </p:nvSpPr>
            <p:spPr>
              <a:xfrm>
                <a:off x="5335479" y="3414370"/>
                <a:ext cx="1137513" cy="113751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Graphic 14" descr="Magnifying glass with solid fill">
                <a:extLst>
                  <a:ext uri="{FF2B5EF4-FFF2-40B4-BE49-F238E27FC236}">
                    <a16:creationId xmlns:a16="http://schemas.microsoft.com/office/drawing/2014/main" id="{061A8DCB-27CF-3D7B-ADAC-ADBF96CEE1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921679">
                <a:off x="5183399" y="3046108"/>
                <a:ext cx="2006846" cy="2006846"/>
              </a:xfrm>
              <a:prstGeom prst="rect">
                <a:avLst/>
              </a:prstGeom>
            </p:spPr>
          </p:pic>
        </p:grpSp>
        <p:sp>
          <p:nvSpPr>
            <p:cNvPr id="18" name="TextBox 17">
              <a:extLst>
                <a:ext uri="{FF2B5EF4-FFF2-40B4-BE49-F238E27FC236}">
                  <a16:creationId xmlns:a16="http://schemas.microsoft.com/office/drawing/2014/main" id="{E2A6E376-F395-BD8B-0B66-E3F84BCA6364}"/>
                </a:ext>
              </a:extLst>
            </p:cNvPr>
            <p:cNvSpPr txBox="1"/>
            <p:nvPr/>
          </p:nvSpPr>
          <p:spPr>
            <a:xfrm>
              <a:off x="1796124" y="4350968"/>
              <a:ext cx="1137512" cy="646331"/>
            </a:xfrm>
            <a:prstGeom prst="rect">
              <a:avLst/>
            </a:prstGeom>
            <a:noFill/>
          </p:spPr>
          <p:txBody>
            <a:bodyPr wrap="square" rtlCol="0">
              <a:spAutoFit/>
            </a:bodyPr>
            <a:lstStyle/>
            <a:p>
              <a:pPr algn="ctr"/>
              <a:r>
                <a:rPr lang="en-AU" sz="1200" b="1">
                  <a:solidFill>
                    <a:schemeClr val="accent1"/>
                  </a:solidFill>
                  <a:latin typeface="Public Sans Black" pitchFamily="2" charset="0"/>
                </a:rPr>
                <a:t>Our 2025 focus is</a:t>
              </a:r>
            </a:p>
            <a:p>
              <a:pPr algn="ctr"/>
              <a:r>
                <a:rPr lang="en-AU" sz="1200" b="1">
                  <a:solidFill>
                    <a:schemeClr val="tx2"/>
                  </a:solidFill>
                  <a:latin typeface="Public Sans Black" pitchFamily="2" charset="0"/>
                </a:rPr>
                <a:t>HPGE</a:t>
              </a:r>
            </a:p>
          </p:txBody>
        </p:sp>
      </p:grpSp>
      <p:sp>
        <p:nvSpPr>
          <p:cNvPr id="20" name="TextBox 19">
            <a:extLst>
              <a:ext uri="{FF2B5EF4-FFF2-40B4-BE49-F238E27FC236}">
                <a16:creationId xmlns:a16="http://schemas.microsoft.com/office/drawing/2014/main" id="{2B95D200-2A17-0EB1-C8C7-3CCB88E15289}"/>
              </a:ext>
            </a:extLst>
          </p:cNvPr>
          <p:cNvSpPr txBox="1"/>
          <p:nvPr/>
        </p:nvSpPr>
        <p:spPr>
          <a:xfrm>
            <a:off x="6665961" y="3557258"/>
            <a:ext cx="1137512" cy="830997"/>
          </a:xfrm>
          <a:prstGeom prst="rect">
            <a:avLst/>
          </a:prstGeom>
          <a:noFill/>
        </p:spPr>
        <p:txBody>
          <a:bodyPr wrap="square" rtlCol="0">
            <a:spAutoFit/>
          </a:bodyPr>
          <a:lstStyle/>
          <a:p>
            <a:pPr algn="ctr"/>
            <a:r>
              <a:rPr lang="en-AU" sz="1200" b="1">
                <a:solidFill>
                  <a:schemeClr val="accent1"/>
                </a:solidFill>
                <a:latin typeface="Public Sans Black" pitchFamily="2" charset="0"/>
              </a:rPr>
              <a:t>Our 2025  focus is</a:t>
            </a:r>
          </a:p>
          <a:p>
            <a:pPr algn="ctr"/>
            <a:r>
              <a:rPr lang="en-AU" sz="1200" b="1">
                <a:solidFill>
                  <a:schemeClr val="tx2"/>
                </a:solidFill>
                <a:latin typeface="Public Sans Black" pitchFamily="2" charset="0"/>
              </a:rPr>
              <a:t>Explicit</a:t>
            </a:r>
          </a:p>
          <a:p>
            <a:pPr algn="ctr"/>
            <a:r>
              <a:rPr lang="en-AU" sz="1200" b="1">
                <a:solidFill>
                  <a:schemeClr val="tx2"/>
                </a:solidFill>
                <a:latin typeface="Public Sans Black" pitchFamily="2" charset="0"/>
              </a:rPr>
              <a:t>Teaching</a:t>
            </a:r>
          </a:p>
        </p:txBody>
      </p:sp>
    </p:spTree>
    <p:extLst>
      <p:ext uri="{BB962C8B-B14F-4D97-AF65-F5344CB8AC3E}">
        <p14:creationId xmlns:p14="http://schemas.microsoft.com/office/powerpoint/2010/main" val="184311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1024B3-1F22-EE3B-FE4C-56687B62E1F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1113" b="8354"/>
          <a:stretch/>
        </p:blipFill>
        <p:spPr>
          <a:xfrm>
            <a:off x="360000" y="1620000"/>
            <a:ext cx="11484000" cy="4536000"/>
          </a:xfrm>
          <a:noFill/>
        </p:spPr>
      </p:pic>
      <p:sp>
        <p:nvSpPr>
          <p:cNvPr id="2" name="Slide Number Placeholder 1">
            <a:extLst>
              <a:ext uri="{FF2B5EF4-FFF2-40B4-BE49-F238E27FC236}">
                <a16:creationId xmlns:a16="http://schemas.microsoft.com/office/drawing/2014/main" id="{782B7D78-94AA-DCF2-00CD-65A429CAC486}"/>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1691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several images of people&#10;&#10;Description automatically generated">
            <a:extLst>
              <a:ext uri="{FF2B5EF4-FFF2-40B4-BE49-F238E27FC236}">
                <a16:creationId xmlns:a16="http://schemas.microsoft.com/office/drawing/2014/main" id="{D47EF947-2CC5-31B7-5264-ECE73C634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hidden="1">
            <a:extLst>
              <a:ext uri="{FF2B5EF4-FFF2-40B4-BE49-F238E27FC236}">
                <a16:creationId xmlns:a16="http://schemas.microsoft.com/office/drawing/2014/main" id="{CC1D7E95-3306-E0BA-CBDD-4A89257DD6C6}"/>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12</a:t>
            </a:fld>
            <a:endParaRPr lang="en-AU"/>
          </a:p>
        </p:txBody>
      </p:sp>
      <p:sp>
        <p:nvSpPr>
          <p:cNvPr id="15" name="Title 1">
            <a:extLst>
              <a:ext uri="{FF2B5EF4-FFF2-40B4-BE49-F238E27FC236}">
                <a16:creationId xmlns:a16="http://schemas.microsoft.com/office/drawing/2014/main" id="{83615678-286E-08D5-9F86-12073BF545A9}"/>
              </a:ext>
            </a:extLst>
          </p:cNvPr>
          <p:cNvSpPr txBox="1">
            <a:spLocks/>
          </p:cNvSpPr>
          <p:nvPr/>
        </p:nvSpPr>
        <p:spPr>
          <a:xfrm>
            <a:off x="0" y="5261260"/>
            <a:ext cx="12192000" cy="871330"/>
          </a:xfrm>
          <a:prstGeom prst="rect">
            <a:avLst/>
          </a:prstGeom>
        </p:spPr>
        <p:txBody>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AU" sz="6600">
                <a:solidFill>
                  <a:schemeClr val="bg1"/>
                </a:solidFill>
              </a:rPr>
              <a:t>The joy of our work</a:t>
            </a:r>
            <a:endParaRPr lang="en-US" sz="6600">
              <a:solidFill>
                <a:schemeClr val="bg1"/>
              </a:solidFill>
            </a:endParaRPr>
          </a:p>
        </p:txBody>
      </p:sp>
      <p:sp>
        <p:nvSpPr>
          <p:cNvPr id="2" name="Freeform 5">
            <a:extLst>
              <a:ext uri="{FF2B5EF4-FFF2-40B4-BE49-F238E27FC236}">
                <a16:creationId xmlns:a16="http://schemas.microsoft.com/office/drawing/2014/main" id="{E47CB94A-E6FE-C42C-0952-DBE941B1AEC2}"/>
              </a:ext>
            </a:extLst>
          </p:cNvPr>
          <p:cNvSpPr/>
          <p:nvPr/>
        </p:nvSpPr>
        <p:spPr>
          <a:xfrm>
            <a:off x="369645" y="6025026"/>
            <a:ext cx="511365" cy="555913"/>
          </a:xfrm>
          <a:custGeom>
            <a:avLst/>
            <a:gdLst/>
            <a:ahLst/>
            <a:cxnLst/>
            <a:rect l="l" t="t" r="r" b="b"/>
            <a:pathLst>
              <a:path w="767048" h="833870">
                <a:moveTo>
                  <a:pt x="0" y="0"/>
                </a:moveTo>
                <a:lnTo>
                  <a:pt x="767048" y="0"/>
                </a:lnTo>
                <a:lnTo>
                  <a:pt x="767048" y="833870"/>
                </a:lnTo>
                <a:lnTo>
                  <a:pt x="0" y="833870"/>
                </a:lnTo>
                <a:lnTo>
                  <a:pt x="0" y="0"/>
                </a:lnTo>
                <a:close/>
              </a:path>
            </a:pathLst>
          </a:custGeom>
          <a:blipFill>
            <a:blip r:embed="rId4"/>
            <a:stretch>
              <a:fillRect t="-60" b="-60"/>
            </a:stretch>
          </a:blipFill>
        </p:spPr>
        <p:txBody>
          <a:bodyPr/>
          <a:lstStyle/>
          <a:p>
            <a:endParaRPr lang="en-AU" sz="1600"/>
          </a:p>
        </p:txBody>
      </p:sp>
    </p:spTree>
    <p:extLst>
      <p:ext uri="{BB962C8B-B14F-4D97-AF65-F5344CB8AC3E}">
        <p14:creationId xmlns:p14="http://schemas.microsoft.com/office/powerpoint/2010/main" val="3897376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0019-77D1-1852-613B-7534647142A4}"/>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F08460A-44C7-9890-1EA7-D6A8A18FB399}"/>
              </a:ext>
            </a:extLst>
          </p:cNvPr>
          <p:cNvSpPr txBox="1"/>
          <p:nvPr/>
        </p:nvSpPr>
        <p:spPr>
          <a:xfrm>
            <a:off x="8578645" y="12289"/>
            <a:ext cx="190499" cy="68334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en-GB" sz="1800"/>
          </a:p>
        </p:txBody>
      </p:sp>
      <p:sp>
        <p:nvSpPr>
          <p:cNvPr id="7" name="Rectangle 6">
            <a:extLst>
              <a:ext uri="{FF2B5EF4-FFF2-40B4-BE49-F238E27FC236}">
                <a16:creationId xmlns:a16="http://schemas.microsoft.com/office/drawing/2014/main" id="{01B1B6FB-8AD0-0A2E-3BDD-E518422B9127}"/>
              </a:ext>
            </a:extLst>
          </p:cNvPr>
          <p:cNvSpPr/>
          <p:nvPr/>
        </p:nvSpPr>
        <p:spPr>
          <a:xfrm>
            <a:off x="3535387" y="257"/>
            <a:ext cx="7629918" cy="68580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 name="Group 7">
            <a:extLst>
              <a:ext uri="{FF2B5EF4-FFF2-40B4-BE49-F238E27FC236}">
                <a16:creationId xmlns:a16="http://schemas.microsoft.com/office/drawing/2014/main" id="{35E5600B-1213-A993-993B-9ABF94EA404D}"/>
              </a:ext>
            </a:extLst>
          </p:cNvPr>
          <p:cNvGrpSpPr/>
          <p:nvPr/>
        </p:nvGrpSpPr>
        <p:grpSpPr>
          <a:xfrm>
            <a:off x="577095" y="1402338"/>
            <a:ext cx="3964372" cy="1250042"/>
            <a:chOff x="7151138" y="6772372"/>
            <a:chExt cx="4737720" cy="2359478"/>
          </a:xfrm>
          <a:solidFill>
            <a:schemeClr val="accent4"/>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F08F4D46-605B-1435-6D76-95EFFA6744BE}"/>
                </a:ext>
              </a:extLst>
            </p:cNvPr>
            <p:cNvSpPr/>
            <p:nvPr/>
          </p:nvSpPr>
          <p:spPr>
            <a:xfrm>
              <a:off x="7151138" y="6772372"/>
              <a:ext cx="4737720" cy="235947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800">
                <a:solidFill>
                  <a:schemeClr val="accent1"/>
                </a:solidFill>
              </a:endParaRPr>
            </a:p>
          </p:txBody>
        </p:sp>
        <p:sp>
          <p:nvSpPr>
            <p:cNvPr id="16" name="Text Placeholder 3">
              <a:extLst>
                <a:ext uri="{FF2B5EF4-FFF2-40B4-BE49-F238E27FC236}">
                  <a16:creationId xmlns:a16="http://schemas.microsoft.com/office/drawing/2014/main" id="{5328FC5C-CA55-E315-13AA-A1CA20FAA5E5}"/>
                </a:ext>
              </a:extLst>
            </p:cNvPr>
            <p:cNvSpPr txBox="1">
              <a:spLocks/>
            </p:cNvSpPr>
            <p:nvPr/>
          </p:nvSpPr>
          <p:spPr>
            <a:xfrm>
              <a:off x="7258056" y="7003499"/>
              <a:ext cx="4549957" cy="1144248"/>
            </a:xfrm>
            <a:prstGeom prst="rect">
              <a:avLst/>
            </a:prstGeom>
            <a:grpFill/>
          </p:spPr>
          <p:txBody>
            <a:bodyPr vert="horz" lIns="0" tIns="0" rIns="0" bIns="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78965">
                <a:spcAft>
                  <a:spcPts val="1416"/>
                </a:spcAft>
              </a:pPr>
              <a:r>
                <a:rPr lang="en-AU" sz="2800" b="1" kern="1200" spc="-66">
                  <a:solidFill>
                    <a:schemeClr val="accent1"/>
                  </a:solidFill>
                  <a:latin typeface="+mj-lt"/>
                  <a:ea typeface="+mn-ea"/>
                  <a:cs typeface="+mn-cs"/>
                </a:rPr>
                <a:t>Acknowledgement of </a:t>
              </a:r>
              <a:br>
                <a:rPr lang="en-AU" sz="2800" b="1" kern="1200" spc="-66">
                  <a:solidFill>
                    <a:schemeClr val="accent1"/>
                  </a:solidFill>
                  <a:latin typeface="+mj-lt"/>
                  <a:ea typeface="+mn-ea"/>
                  <a:cs typeface="+mn-cs"/>
                </a:rPr>
              </a:br>
              <a:r>
                <a:rPr lang="en-AU" sz="2800" b="1" kern="1200" spc="-66">
                  <a:solidFill>
                    <a:schemeClr val="accent1"/>
                  </a:solidFill>
                  <a:latin typeface="+mj-lt"/>
                  <a:ea typeface="+mn-ea"/>
                  <a:cs typeface="+mn-cs"/>
                </a:rPr>
                <a:t>Country</a:t>
              </a:r>
              <a:endParaRPr lang="en-AU" sz="2800" b="1" spc="-56">
                <a:solidFill>
                  <a:schemeClr val="accent1"/>
                </a:solidFill>
                <a:latin typeface="+mj-lt"/>
              </a:endParaRPr>
            </a:p>
          </p:txBody>
        </p:sp>
      </p:grpSp>
      <p:pic>
        <p:nvPicPr>
          <p:cNvPr id="2" name="Picture 1">
            <a:extLst>
              <a:ext uri="{FF2B5EF4-FFF2-40B4-BE49-F238E27FC236}">
                <a16:creationId xmlns:a16="http://schemas.microsoft.com/office/drawing/2014/main" id="{DD7D39F4-F5D8-F2DA-AA15-5383341C81BA}"/>
              </a:ext>
            </a:extLst>
          </p:cNvPr>
          <p:cNvPicPr>
            <a:picLocks noChangeAspect="1"/>
          </p:cNvPicPr>
          <p:nvPr/>
        </p:nvPicPr>
        <p:blipFill>
          <a:blip r:embed="rId3"/>
          <a:stretch>
            <a:fillRect/>
          </a:stretch>
        </p:blipFill>
        <p:spPr>
          <a:xfrm>
            <a:off x="4853686" y="1402338"/>
            <a:ext cx="6179271" cy="48677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776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3381" y="1584209"/>
            <a:ext cx="1992619" cy="922826"/>
            <a:chOff x="0" y="0"/>
            <a:chExt cx="915329" cy="423909"/>
          </a:xfrm>
        </p:grpSpPr>
        <p:sp>
          <p:nvSpPr>
            <p:cNvPr id="3" name="Freeform 3"/>
            <p:cNvSpPr/>
            <p:nvPr/>
          </p:nvSpPr>
          <p:spPr>
            <a:xfrm>
              <a:off x="0" y="0"/>
              <a:ext cx="915329" cy="423909"/>
            </a:xfrm>
            <a:custGeom>
              <a:avLst/>
              <a:gdLst/>
              <a:ahLst/>
              <a:cxnLst/>
              <a:rect l="l" t="t" r="r" b="b"/>
              <a:pathLst>
                <a:path w="915329" h="423909">
                  <a:moveTo>
                    <a:pt x="82886" y="0"/>
                  </a:moveTo>
                  <a:lnTo>
                    <a:pt x="832443" y="0"/>
                  </a:lnTo>
                  <a:cubicBezTo>
                    <a:pt x="854425" y="0"/>
                    <a:pt x="875508" y="8733"/>
                    <a:pt x="891052" y="24277"/>
                  </a:cubicBezTo>
                  <a:cubicBezTo>
                    <a:pt x="906596" y="39821"/>
                    <a:pt x="915329" y="60904"/>
                    <a:pt x="915329" y="82886"/>
                  </a:cubicBezTo>
                  <a:lnTo>
                    <a:pt x="915329" y="341023"/>
                  </a:lnTo>
                  <a:cubicBezTo>
                    <a:pt x="915329" y="363006"/>
                    <a:pt x="906596" y="384088"/>
                    <a:pt x="891052" y="399632"/>
                  </a:cubicBezTo>
                  <a:cubicBezTo>
                    <a:pt x="875508" y="415176"/>
                    <a:pt x="854425" y="423909"/>
                    <a:pt x="832443" y="423909"/>
                  </a:cubicBezTo>
                  <a:lnTo>
                    <a:pt x="82886" y="423909"/>
                  </a:lnTo>
                  <a:cubicBezTo>
                    <a:pt x="60904" y="423909"/>
                    <a:pt x="39821" y="415176"/>
                    <a:pt x="24277" y="399632"/>
                  </a:cubicBezTo>
                  <a:cubicBezTo>
                    <a:pt x="8733" y="384088"/>
                    <a:pt x="0" y="363006"/>
                    <a:pt x="0" y="341023"/>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4" name="TextBox 4"/>
            <p:cNvSpPr txBox="1"/>
            <p:nvPr/>
          </p:nvSpPr>
          <p:spPr>
            <a:xfrm>
              <a:off x="0" y="-47625"/>
              <a:ext cx="915329" cy="47153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800K students</a:t>
              </a:r>
            </a:p>
          </p:txBody>
        </p:sp>
      </p:grpSp>
      <p:grpSp>
        <p:nvGrpSpPr>
          <p:cNvPr id="5" name="Group 5"/>
          <p:cNvGrpSpPr/>
          <p:nvPr/>
        </p:nvGrpSpPr>
        <p:grpSpPr>
          <a:xfrm>
            <a:off x="4103381" y="2729284"/>
            <a:ext cx="1992619" cy="922826"/>
            <a:chOff x="0" y="0"/>
            <a:chExt cx="915329" cy="423909"/>
          </a:xfrm>
        </p:grpSpPr>
        <p:sp>
          <p:nvSpPr>
            <p:cNvPr id="6" name="Freeform 6"/>
            <p:cNvSpPr/>
            <p:nvPr/>
          </p:nvSpPr>
          <p:spPr>
            <a:xfrm>
              <a:off x="0" y="0"/>
              <a:ext cx="915329" cy="423909"/>
            </a:xfrm>
            <a:custGeom>
              <a:avLst/>
              <a:gdLst/>
              <a:ahLst/>
              <a:cxnLst/>
              <a:rect l="l" t="t" r="r" b="b"/>
              <a:pathLst>
                <a:path w="915329" h="423909">
                  <a:moveTo>
                    <a:pt x="82886" y="0"/>
                  </a:moveTo>
                  <a:lnTo>
                    <a:pt x="832443" y="0"/>
                  </a:lnTo>
                  <a:cubicBezTo>
                    <a:pt x="854425" y="0"/>
                    <a:pt x="875508" y="8733"/>
                    <a:pt x="891052" y="24277"/>
                  </a:cubicBezTo>
                  <a:cubicBezTo>
                    <a:pt x="906596" y="39821"/>
                    <a:pt x="915329" y="60904"/>
                    <a:pt x="915329" y="82886"/>
                  </a:cubicBezTo>
                  <a:lnTo>
                    <a:pt x="915329" y="341023"/>
                  </a:lnTo>
                  <a:cubicBezTo>
                    <a:pt x="915329" y="363006"/>
                    <a:pt x="906596" y="384088"/>
                    <a:pt x="891052" y="399632"/>
                  </a:cubicBezTo>
                  <a:cubicBezTo>
                    <a:pt x="875508" y="415176"/>
                    <a:pt x="854425" y="423909"/>
                    <a:pt x="832443" y="423909"/>
                  </a:cubicBezTo>
                  <a:lnTo>
                    <a:pt x="82886" y="423909"/>
                  </a:lnTo>
                  <a:cubicBezTo>
                    <a:pt x="60904" y="423909"/>
                    <a:pt x="39821" y="415176"/>
                    <a:pt x="24277" y="399632"/>
                  </a:cubicBezTo>
                  <a:cubicBezTo>
                    <a:pt x="8733" y="384088"/>
                    <a:pt x="0" y="363006"/>
                    <a:pt x="0" y="341023"/>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7" name="TextBox 7"/>
            <p:cNvSpPr txBox="1"/>
            <p:nvPr/>
          </p:nvSpPr>
          <p:spPr>
            <a:xfrm>
              <a:off x="0" y="-47625"/>
              <a:ext cx="915329" cy="47153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110K school staff</a:t>
              </a:r>
            </a:p>
          </p:txBody>
        </p:sp>
      </p:grpSp>
      <p:grpSp>
        <p:nvGrpSpPr>
          <p:cNvPr id="8" name="Group 8"/>
          <p:cNvGrpSpPr/>
          <p:nvPr/>
        </p:nvGrpSpPr>
        <p:grpSpPr>
          <a:xfrm>
            <a:off x="4103381" y="3874360"/>
            <a:ext cx="1992619" cy="922826"/>
            <a:chOff x="0" y="0"/>
            <a:chExt cx="915329" cy="423909"/>
          </a:xfrm>
        </p:grpSpPr>
        <p:sp>
          <p:nvSpPr>
            <p:cNvPr id="9" name="Freeform 9"/>
            <p:cNvSpPr/>
            <p:nvPr/>
          </p:nvSpPr>
          <p:spPr>
            <a:xfrm>
              <a:off x="0" y="0"/>
              <a:ext cx="915329" cy="423909"/>
            </a:xfrm>
            <a:custGeom>
              <a:avLst/>
              <a:gdLst/>
              <a:ahLst/>
              <a:cxnLst/>
              <a:rect l="l" t="t" r="r" b="b"/>
              <a:pathLst>
                <a:path w="915329" h="423909">
                  <a:moveTo>
                    <a:pt x="82886" y="0"/>
                  </a:moveTo>
                  <a:lnTo>
                    <a:pt x="832443" y="0"/>
                  </a:lnTo>
                  <a:cubicBezTo>
                    <a:pt x="854425" y="0"/>
                    <a:pt x="875508" y="8733"/>
                    <a:pt x="891052" y="24277"/>
                  </a:cubicBezTo>
                  <a:cubicBezTo>
                    <a:pt x="906596" y="39821"/>
                    <a:pt x="915329" y="60904"/>
                    <a:pt x="915329" y="82886"/>
                  </a:cubicBezTo>
                  <a:lnTo>
                    <a:pt x="915329" y="341023"/>
                  </a:lnTo>
                  <a:cubicBezTo>
                    <a:pt x="915329" y="363006"/>
                    <a:pt x="906596" y="384088"/>
                    <a:pt x="891052" y="399632"/>
                  </a:cubicBezTo>
                  <a:cubicBezTo>
                    <a:pt x="875508" y="415176"/>
                    <a:pt x="854425" y="423909"/>
                    <a:pt x="832443" y="423909"/>
                  </a:cubicBezTo>
                  <a:lnTo>
                    <a:pt x="82886" y="423909"/>
                  </a:lnTo>
                  <a:cubicBezTo>
                    <a:pt x="60904" y="423909"/>
                    <a:pt x="39821" y="415176"/>
                    <a:pt x="24277" y="399632"/>
                  </a:cubicBezTo>
                  <a:cubicBezTo>
                    <a:pt x="8733" y="384088"/>
                    <a:pt x="0" y="363006"/>
                    <a:pt x="0" y="341023"/>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10" name="TextBox 10"/>
            <p:cNvSpPr txBox="1"/>
            <p:nvPr/>
          </p:nvSpPr>
          <p:spPr>
            <a:xfrm>
              <a:off x="0" y="-47625"/>
              <a:ext cx="915329" cy="47153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0-252 school FOEI range</a:t>
              </a:r>
            </a:p>
          </p:txBody>
        </p:sp>
      </p:grpSp>
      <p:grpSp>
        <p:nvGrpSpPr>
          <p:cNvPr id="11" name="Group 11"/>
          <p:cNvGrpSpPr/>
          <p:nvPr/>
        </p:nvGrpSpPr>
        <p:grpSpPr>
          <a:xfrm>
            <a:off x="6650085" y="0"/>
            <a:ext cx="5541915" cy="6858000"/>
            <a:chOff x="0" y="0"/>
            <a:chExt cx="2543503" cy="3147530"/>
          </a:xfrm>
        </p:grpSpPr>
        <p:sp>
          <p:nvSpPr>
            <p:cNvPr id="12" name="Freeform 12"/>
            <p:cNvSpPr/>
            <p:nvPr/>
          </p:nvSpPr>
          <p:spPr>
            <a:xfrm>
              <a:off x="0" y="0"/>
              <a:ext cx="2543503" cy="3147530"/>
            </a:xfrm>
            <a:custGeom>
              <a:avLst/>
              <a:gdLst/>
              <a:ahLst/>
              <a:cxnLst/>
              <a:rect l="l" t="t" r="r" b="b"/>
              <a:pathLst>
                <a:path w="2543503" h="3147530">
                  <a:moveTo>
                    <a:pt x="0" y="0"/>
                  </a:moveTo>
                  <a:lnTo>
                    <a:pt x="2543503" y="0"/>
                  </a:lnTo>
                  <a:lnTo>
                    <a:pt x="2543503" y="3147530"/>
                  </a:lnTo>
                  <a:lnTo>
                    <a:pt x="0" y="3147530"/>
                  </a:lnTo>
                  <a:close/>
                </a:path>
              </a:pathLst>
            </a:custGeom>
            <a:solidFill>
              <a:srgbClr val="00266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13" name="TextBox 13"/>
            <p:cNvSpPr txBox="1"/>
            <p:nvPr/>
          </p:nvSpPr>
          <p:spPr>
            <a:xfrm>
              <a:off x="0" y="-47625"/>
              <a:ext cx="2543503" cy="31951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65"/>
                </a:lnSpc>
              </a:pPr>
              <a:endParaRPr sz="800"/>
            </a:p>
          </p:txBody>
        </p:sp>
      </p:grpSp>
      <p:grpSp>
        <p:nvGrpSpPr>
          <p:cNvPr id="14" name="Group 14"/>
          <p:cNvGrpSpPr/>
          <p:nvPr/>
        </p:nvGrpSpPr>
        <p:grpSpPr>
          <a:xfrm>
            <a:off x="4103381" y="5020266"/>
            <a:ext cx="1992619" cy="922826"/>
            <a:chOff x="0" y="0"/>
            <a:chExt cx="915329" cy="423909"/>
          </a:xfrm>
        </p:grpSpPr>
        <p:sp>
          <p:nvSpPr>
            <p:cNvPr id="15" name="Freeform 15"/>
            <p:cNvSpPr/>
            <p:nvPr/>
          </p:nvSpPr>
          <p:spPr>
            <a:xfrm>
              <a:off x="0" y="0"/>
              <a:ext cx="915329" cy="423909"/>
            </a:xfrm>
            <a:custGeom>
              <a:avLst/>
              <a:gdLst/>
              <a:ahLst/>
              <a:cxnLst/>
              <a:rect l="l" t="t" r="r" b="b"/>
              <a:pathLst>
                <a:path w="915329" h="423909">
                  <a:moveTo>
                    <a:pt x="82886" y="0"/>
                  </a:moveTo>
                  <a:lnTo>
                    <a:pt x="832443" y="0"/>
                  </a:lnTo>
                  <a:cubicBezTo>
                    <a:pt x="854425" y="0"/>
                    <a:pt x="875508" y="8733"/>
                    <a:pt x="891052" y="24277"/>
                  </a:cubicBezTo>
                  <a:cubicBezTo>
                    <a:pt x="906596" y="39821"/>
                    <a:pt x="915329" y="60904"/>
                    <a:pt x="915329" y="82886"/>
                  </a:cubicBezTo>
                  <a:lnTo>
                    <a:pt x="915329" y="341023"/>
                  </a:lnTo>
                  <a:cubicBezTo>
                    <a:pt x="915329" y="363006"/>
                    <a:pt x="906596" y="384088"/>
                    <a:pt x="891052" y="399632"/>
                  </a:cubicBezTo>
                  <a:cubicBezTo>
                    <a:pt x="875508" y="415176"/>
                    <a:pt x="854425" y="423909"/>
                    <a:pt x="832443" y="423909"/>
                  </a:cubicBezTo>
                  <a:lnTo>
                    <a:pt x="82886" y="423909"/>
                  </a:lnTo>
                  <a:cubicBezTo>
                    <a:pt x="60904" y="423909"/>
                    <a:pt x="39821" y="415176"/>
                    <a:pt x="24277" y="399632"/>
                  </a:cubicBezTo>
                  <a:cubicBezTo>
                    <a:pt x="8733" y="384088"/>
                    <a:pt x="0" y="363006"/>
                    <a:pt x="0" y="341023"/>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16" name="TextBox 16"/>
            <p:cNvSpPr txBox="1"/>
            <p:nvPr/>
          </p:nvSpPr>
          <p:spPr>
            <a:xfrm>
              <a:off x="0" y="-47625"/>
              <a:ext cx="915329" cy="47153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237 languages</a:t>
              </a:r>
            </a:p>
          </p:txBody>
        </p:sp>
      </p:grpSp>
      <p:sp>
        <p:nvSpPr>
          <p:cNvPr id="17" name="Freeform 17"/>
          <p:cNvSpPr/>
          <p:nvPr/>
        </p:nvSpPr>
        <p:spPr>
          <a:xfrm>
            <a:off x="11506200" y="6172200"/>
            <a:ext cx="511365" cy="555913"/>
          </a:xfrm>
          <a:custGeom>
            <a:avLst/>
            <a:gdLst/>
            <a:ahLst/>
            <a:cxnLst/>
            <a:rect l="l" t="t" r="r" b="b"/>
            <a:pathLst>
              <a:path w="767048" h="833870">
                <a:moveTo>
                  <a:pt x="0" y="0"/>
                </a:moveTo>
                <a:lnTo>
                  <a:pt x="767048" y="0"/>
                </a:lnTo>
                <a:lnTo>
                  <a:pt x="767048" y="833870"/>
                </a:lnTo>
                <a:lnTo>
                  <a:pt x="0" y="833870"/>
                </a:lnTo>
                <a:lnTo>
                  <a:pt x="0" y="0"/>
                </a:lnTo>
                <a:close/>
              </a:path>
            </a:pathLst>
          </a:custGeom>
          <a:blipFill>
            <a:blip r:embed="rId4"/>
            <a:stretch>
              <a:fillRect t="-60" b="-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grpSp>
        <p:nvGrpSpPr>
          <p:cNvPr id="18" name="Group 18"/>
          <p:cNvGrpSpPr/>
          <p:nvPr/>
        </p:nvGrpSpPr>
        <p:grpSpPr>
          <a:xfrm>
            <a:off x="1194909" y="1605592"/>
            <a:ext cx="1992619" cy="901443"/>
            <a:chOff x="0" y="0"/>
            <a:chExt cx="915329" cy="414087"/>
          </a:xfrm>
        </p:grpSpPr>
        <p:sp>
          <p:nvSpPr>
            <p:cNvPr id="19" name="Freeform 19"/>
            <p:cNvSpPr/>
            <p:nvPr/>
          </p:nvSpPr>
          <p:spPr>
            <a:xfrm>
              <a:off x="0" y="0"/>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20" name="TextBox 20"/>
            <p:cNvSpPr txBox="1"/>
            <p:nvPr/>
          </p:nvSpPr>
          <p:spPr>
            <a:xfrm>
              <a:off x="0" y="-47625"/>
              <a:ext cx="915329" cy="46171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114 Networks</a:t>
              </a:r>
            </a:p>
          </p:txBody>
        </p:sp>
      </p:grpSp>
      <p:grpSp>
        <p:nvGrpSpPr>
          <p:cNvPr id="21" name="Group 21"/>
          <p:cNvGrpSpPr/>
          <p:nvPr/>
        </p:nvGrpSpPr>
        <p:grpSpPr>
          <a:xfrm>
            <a:off x="1194909" y="2750668"/>
            <a:ext cx="1992619" cy="901443"/>
            <a:chOff x="0" y="0"/>
            <a:chExt cx="915329" cy="414087"/>
          </a:xfrm>
        </p:grpSpPr>
        <p:sp>
          <p:nvSpPr>
            <p:cNvPr id="22" name="Freeform 22"/>
            <p:cNvSpPr/>
            <p:nvPr/>
          </p:nvSpPr>
          <p:spPr>
            <a:xfrm>
              <a:off x="0" y="0"/>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23" name="TextBox 23"/>
            <p:cNvSpPr txBox="1"/>
            <p:nvPr/>
          </p:nvSpPr>
          <p:spPr>
            <a:xfrm>
              <a:off x="0" y="-47625"/>
              <a:ext cx="915329" cy="46171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dirty="0">
                  <a:solidFill>
                    <a:srgbClr val="000000"/>
                  </a:solidFill>
                  <a:latin typeface="Public Sans"/>
                </a:rPr>
                <a:t>2,218 schools</a:t>
              </a:r>
            </a:p>
          </p:txBody>
        </p:sp>
      </p:grpSp>
      <p:grpSp>
        <p:nvGrpSpPr>
          <p:cNvPr id="24" name="Group 24"/>
          <p:cNvGrpSpPr/>
          <p:nvPr/>
        </p:nvGrpSpPr>
        <p:grpSpPr>
          <a:xfrm>
            <a:off x="1194909" y="3895743"/>
            <a:ext cx="1992619" cy="901443"/>
            <a:chOff x="0" y="0"/>
            <a:chExt cx="915329" cy="414087"/>
          </a:xfrm>
        </p:grpSpPr>
        <p:sp>
          <p:nvSpPr>
            <p:cNvPr id="25" name="Freeform 25"/>
            <p:cNvSpPr/>
            <p:nvPr/>
          </p:nvSpPr>
          <p:spPr>
            <a:xfrm>
              <a:off x="0" y="0"/>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26" name="TextBox 26"/>
            <p:cNvSpPr txBox="1"/>
            <p:nvPr/>
          </p:nvSpPr>
          <p:spPr>
            <a:xfrm>
              <a:off x="0" y="-47625"/>
              <a:ext cx="915329" cy="46171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9.5% Aboriginal students</a:t>
              </a:r>
            </a:p>
          </p:txBody>
        </p:sp>
      </p:grpSp>
      <p:grpSp>
        <p:nvGrpSpPr>
          <p:cNvPr id="27" name="Group 27"/>
          <p:cNvGrpSpPr/>
          <p:nvPr/>
        </p:nvGrpSpPr>
        <p:grpSpPr>
          <a:xfrm>
            <a:off x="1194909" y="5036482"/>
            <a:ext cx="1992619" cy="906610"/>
            <a:chOff x="0" y="0"/>
            <a:chExt cx="915329" cy="416460"/>
          </a:xfrm>
        </p:grpSpPr>
        <p:sp>
          <p:nvSpPr>
            <p:cNvPr id="28" name="Freeform 28"/>
            <p:cNvSpPr/>
            <p:nvPr/>
          </p:nvSpPr>
          <p:spPr>
            <a:xfrm>
              <a:off x="0" y="0"/>
              <a:ext cx="915329" cy="416460"/>
            </a:xfrm>
            <a:custGeom>
              <a:avLst/>
              <a:gdLst/>
              <a:ahLst/>
              <a:cxnLst/>
              <a:rect l="l" t="t" r="r" b="b"/>
              <a:pathLst>
                <a:path w="915329" h="416460">
                  <a:moveTo>
                    <a:pt x="82886" y="0"/>
                  </a:moveTo>
                  <a:lnTo>
                    <a:pt x="832443" y="0"/>
                  </a:lnTo>
                  <a:cubicBezTo>
                    <a:pt x="854425" y="0"/>
                    <a:pt x="875508" y="8733"/>
                    <a:pt x="891052" y="24277"/>
                  </a:cubicBezTo>
                  <a:cubicBezTo>
                    <a:pt x="906596" y="39821"/>
                    <a:pt x="915329" y="60904"/>
                    <a:pt x="915329" y="82886"/>
                  </a:cubicBezTo>
                  <a:lnTo>
                    <a:pt x="915329" y="333574"/>
                  </a:lnTo>
                  <a:cubicBezTo>
                    <a:pt x="915329" y="355557"/>
                    <a:pt x="906596" y="376639"/>
                    <a:pt x="891052" y="392183"/>
                  </a:cubicBezTo>
                  <a:cubicBezTo>
                    <a:pt x="875508" y="407728"/>
                    <a:pt x="854425" y="416460"/>
                    <a:pt x="832443" y="416460"/>
                  </a:cubicBezTo>
                  <a:lnTo>
                    <a:pt x="82886" y="416460"/>
                  </a:lnTo>
                  <a:cubicBezTo>
                    <a:pt x="60904" y="416460"/>
                    <a:pt x="39821" y="407728"/>
                    <a:pt x="24277" y="392183"/>
                  </a:cubicBezTo>
                  <a:cubicBezTo>
                    <a:pt x="8733" y="376639"/>
                    <a:pt x="0" y="355557"/>
                    <a:pt x="0" y="333574"/>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29" name="TextBox 29"/>
            <p:cNvSpPr txBox="1"/>
            <p:nvPr/>
          </p:nvSpPr>
          <p:spPr>
            <a:xfrm>
              <a:off x="0" y="-47625"/>
              <a:ext cx="915329" cy="46408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1466">
                  <a:solidFill>
                    <a:srgbClr val="000000"/>
                  </a:solidFill>
                  <a:latin typeface="Public Sans"/>
                </a:rPr>
                <a:t>37% non-English language backgrounds</a:t>
              </a:r>
            </a:p>
          </p:txBody>
        </p:sp>
      </p:grpSp>
      <p:sp>
        <p:nvSpPr>
          <p:cNvPr id="30" name="Freeform 30"/>
          <p:cNvSpPr/>
          <p:nvPr/>
        </p:nvSpPr>
        <p:spPr>
          <a:xfrm>
            <a:off x="6959601" y="1552459"/>
            <a:ext cx="4918759" cy="4327663"/>
          </a:xfrm>
          <a:custGeom>
            <a:avLst/>
            <a:gdLst/>
            <a:ahLst/>
            <a:cxnLst/>
            <a:rect l="l" t="t" r="r" b="b"/>
            <a:pathLst>
              <a:path w="7378139" h="6491495">
                <a:moveTo>
                  <a:pt x="0" y="0"/>
                </a:moveTo>
                <a:lnTo>
                  <a:pt x="7378139" y="0"/>
                </a:lnTo>
                <a:lnTo>
                  <a:pt x="7378139" y="6491495"/>
                </a:lnTo>
                <a:lnTo>
                  <a:pt x="0" y="649149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1" name="Freeform 31"/>
          <p:cNvSpPr/>
          <p:nvPr/>
        </p:nvSpPr>
        <p:spPr>
          <a:xfrm>
            <a:off x="416910" y="1677119"/>
            <a:ext cx="714837" cy="714837"/>
          </a:xfrm>
          <a:custGeom>
            <a:avLst/>
            <a:gdLst/>
            <a:ahLst/>
            <a:cxnLst/>
            <a:rect l="l" t="t" r="r" b="b"/>
            <a:pathLst>
              <a:path w="1072255" h="1072255">
                <a:moveTo>
                  <a:pt x="0" y="0"/>
                </a:moveTo>
                <a:lnTo>
                  <a:pt x="1072254" y="0"/>
                </a:lnTo>
                <a:lnTo>
                  <a:pt x="1072254" y="1072255"/>
                </a:lnTo>
                <a:lnTo>
                  <a:pt x="0" y="1072255"/>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2" name="Freeform 32"/>
          <p:cNvSpPr/>
          <p:nvPr/>
        </p:nvSpPr>
        <p:spPr>
          <a:xfrm>
            <a:off x="3354290" y="1719118"/>
            <a:ext cx="632453" cy="632453"/>
          </a:xfrm>
          <a:custGeom>
            <a:avLst/>
            <a:gdLst/>
            <a:ahLst/>
            <a:cxnLst/>
            <a:rect l="l" t="t" r="r" b="b"/>
            <a:pathLst>
              <a:path w="948680" h="948680">
                <a:moveTo>
                  <a:pt x="0" y="0"/>
                </a:moveTo>
                <a:lnTo>
                  <a:pt x="948680" y="0"/>
                </a:lnTo>
                <a:lnTo>
                  <a:pt x="948680" y="948681"/>
                </a:lnTo>
                <a:lnTo>
                  <a:pt x="0" y="948681"/>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3" name="Freeform 33"/>
          <p:cNvSpPr/>
          <p:nvPr/>
        </p:nvSpPr>
        <p:spPr>
          <a:xfrm>
            <a:off x="406400" y="2819400"/>
            <a:ext cx="720031" cy="720031"/>
          </a:xfrm>
          <a:custGeom>
            <a:avLst/>
            <a:gdLst/>
            <a:ahLst/>
            <a:cxnLst/>
            <a:rect l="l" t="t" r="r" b="b"/>
            <a:pathLst>
              <a:path w="1080046" h="1080046">
                <a:moveTo>
                  <a:pt x="0" y="0"/>
                </a:moveTo>
                <a:lnTo>
                  <a:pt x="1080046" y="0"/>
                </a:lnTo>
                <a:lnTo>
                  <a:pt x="1080046" y="1080046"/>
                </a:lnTo>
                <a:lnTo>
                  <a:pt x="0" y="1080046"/>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4" name="Freeform 34"/>
          <p:cNvSpPr/>
          <p:nvPr/>
        </p:nvSpPr>
        <p:spPr>
          <a:xfrm>
            <a:off x="401937" y="3988633"/>
            <a:ext cx="715663" cy="715663"/>
          </a:xfrm>
          <a:custGeom>
            <a:avLst/>
            <a:gdLst/>
            <a:ahLst/>
            <a:cxnLst/>
            <a:rect l="l" t="t" r="r" b="b"/>
            <a:pathLst>
              <a:path w="1073495" h="1073495">
                <a:moveTo>
                  <a:pt x="0" y="0"/>
                </a:moveTo>
                <a:lnTo>
                  <a:pt x="1073495" y="0"/>
                </a:lnTo>
                <a:lnTo>
                  <a:pt x="1073495" y="1073495"/>
                </a:lnTo>
                <a:lnTo>
                  <a:pt x="0" y="1073495"/>
                </a:lnTo>
                <a:lnTo>
                  <a:pt x="0" y="0"/>
                </a:lnTo>
                <a:close/>
              </a:path>
            </a:pathLst>
          </a:custGeom>
          <a:blipFill>
            <a:blip r:embed="rId9"/>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5" name="Freeform 35"/>
          <p:cNvSpPr/>
          <p:nvPr/>
        </p:nvSpPr>
        <p:spPr>
          <a:xfrm>
            <a:off x="442306" y="5190144"/>
            <a:ext cx="646151" cy="646151"/>
          </a:xfrm>
          <a:custGeom>
            <a:avLst/>
            <a:gdLst/>
            <a:ahLst/>
            <a:cxnLst/>
            <a:rect l="l" t="t" r="r" b="b"/>
            <a:pathLst>
              <a:path w="969227" h="969227">
                <a:moveTo>
                  <a:pt x="0" y="0"/>
                </a:moveTo>
                <a:lnTo>
                  <a:pt x="969227" y="0"/>
                </a:lnTo>
                <a:lnTo>
                  <a:pt x="969227" y="969227"/>
                </a:lnTo>
                <a:lnTo>
                  <a:pt x="0" y="969227"/>
                </a:lnTo>
                <a:lnTo>
                  <a:pt x="0" y="0"/>
                </a:lnTo>
                <a:close/>
              </a:path>
            </a:pathLst>
          </a:custGeom>
          <a:blipFill>
            <a:blip r:embed="rId10"/>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6" name="Freeform 36"/>
          <p:cNvSpPr/>
          <p:nvPr/>
        </p:nvSpPr>
        <p:spPr>
          <a:xfrm>
            <a:off x="3290800" y="2841373"/>
            <a:ext cx="695943" cy="632728"/>
          </a:xfrm>
          <a:custGeom>
            <a:avLst/>
            <a:gdLst/>
            <a:ahLst/>
            <a:cxnLst/>
            <a:rect l="l" t="t" r="r" b="b"/>
            <a:pathLst>
              <a:path w="1043914" h="949092">
                <a:moveTo>
                  <a:pt x="0" y="0"/>
                </a:moveTo>
                <a:lnTo>
                  <a:pt x="1043914" y="0"/>
                </a:lnTo>
                <a:lnTo>
                  <a:pt x="1043914" y="949093"/>
                </a:lnTo>
                <a:lnTo>
                  <a:pt x="0" y="949093"/>
                </a:lnTo>
                <a:lnTo>
                  <a:pt x="0" y="0"/>
                </a:lnTo>
                <a:close/>
              </a:path>
            </a:pathLst>
          </a:custGeom>
          <a:blipFill>
            <a:blip r:embed="rId11"/>
            <a:stretch>
              <a:fillRect l="-16751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7" name="Freeform 37"/>
          <p:cNvSpPr/>
          <p:nvPr/>
        </p:nvSpPr>
        <p:spPr>
          <a:xfrm>
            <a:off x="3328116" y="4018435"/>
            <a:ext cx="634676" cy="634676"/>
          </a:xfrm>
          <a:custGeom>
            <a:avLst/>
            <a:gdLst/>
            <a:ahLst/>
            <a:cxnLst/>
            <a:rect l="l" t="t" r="r" b="b"/>
            <a:pathLst>
              <a:path w="952014" h="952014">
                <a:moveTo>
                  <a:pt x="0" y="0"/>
                </a:moveTo>
                <a:lnTo>
                  <a:pt x="952014" y="0"/>
                </a:lnTo>
                <a:lnTo>
                  <a:pt x="952014" y="952013"/>
                </a:lnTo>
                <a:lnTo>
                  <a:pt x="0" y="952013"/>
                </a:lnTo>
                <a:lnTo>
                  <a:pt x="0" y="0"/>
                </a:lnTo>
                <a:close/>
              </a:path>
            </a:pathLst>
          </a:custGeom>
          <a:blipFill>
            <a:blip r:embed="rId1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8" name="Freeform 38"/>
          <p:cNvSpPr/>
          <p:nvPr/>
        </p:nvSpPr>
        <p:spPr>
          <a:xfrm>
            <a:off x="3317350" y="5195764"/>
            <a:ext cx="640531" cy="640531"/>
          </a:xfrm>
          <a:custGeom>
            <a:avLst/>
            <a:gdLst/>
            <a:ahLst/>
            <a:cxnLst/>
            <a:rect l="l" t="t" r="r" b="b"/>
            <a:pathLst>
              <a:path w="960796" h="960796">
                <a:moveTo>
                  <a:pt x="0" y="0"/>
                </a:moveTo>
                <a:lnTo>
                  <a:pt x="960796" y="0"/>
                </a:lnTo>
                <a:lnTo>
                  <a:pt x="960796" y="960796"/>
                </a:lnTo>
                <a:lnTo>
                  <a:pt x="0" y="960796"/>
                </a:lnTo>
                <a:lnTo>
                  <a:pt x="0" y="0"/>
                </a:lnTo>
                <a:close/>
              </a:path>
            </a:pathLst>
          </a:custGeom>
          <a:blipFill>
            <a:blip r:embed="rId1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9" name="TextBox 39"/>
          <p:cNvSpPr txBox="1"/>
          <p:nvPr/>
        </p:nvSpPr>
        <p:spPr>
          <a:xfrm>
            <a:off x="685800" y="628650"/>
            <a:ext cx="4042821" cy="4672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920"/>
              </a:lnSpc>
              <a:spcBef>
                <a:spcPct val="0"/>
              </a:spcBef>
            </a:pPr>
            <a:r>
              <a:rPr lang="en-US" sz="2800" b="1" spc="-56">
                <a:solidFill>
                  <a:srgbClr val="002664"/>
                </a:solidFill>
                <a:latin typeface="Public Sans"/>
              </a:rPr>
              <a:t>Who we are in 2025</a:t>
            </a:r>
          </a:p>
        </p:txBody>
      </p:sp>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3F8C0-C116-F8F3-B8E2-791B7FE61941}"/>
            </a:ext>
          </a:extLst>
        </p:cNvPr>
        <p:cNvGrpSpPr/>
        <p:nvPr/>
      </p:nvGrpSpPr>
      <p:grpSpPr>
        <a:xfrm>
          <a:off x="0" y="0"/>
          <a:ext cx="0" cy="0"/>
          <a:chOff x="0" y="0"/>
          <a:chExt cx="0" cy="0"/>
        </a:xfrm>
      </p:grpSpPr>
      <p:pic>
        <p:nvPicPr>
          <p:cNvPr id="18" name="Picture 17" descr="Two girls with painted faces&#10;&#10;Description automatically generated">
            <a:extLst>
              <a:ext uri="{FF2B5EF4-FFF2-40B4-BE49-F238E27FC236}">
                <a16:creationId xmlns:a16="http://schemas.microsoft.com/office/drawing/2014/main" id="{62258771-BB0D-E3E5-D08A-E8AE29D70E04}"/>
              </a:ext>
            </a:extLst>
          </p:cNvPr>
          <p:cNvPicPr>
            <a:picLocks noChangeAspect="1"/>
          </p:cNvPicPr>
          <p:nvPr/>
        </p:nvPicPr>
        <p:blipFill>
          <a:blip r:embed="rId3">
            <a:extLst>
              <a:ext uri="{28A0092B-C50C-407E-A947-70E740481C1C}">
                <a14:useLocalDpi xmlns:a14="http://schemas.microsoft.com/office/drawing/2010/main" val="0"/>
              </a:ext>
            </a:extLst>
          </a:blip>
          <a:srcRect l="10218" r="16747"/>
          <a:stretch/>
        </p:blipFill>
        <p:spPr>
          <a:xfrm>
            <a:off x="7231584" y="1526959"/>
            <a:ext cx="4960415" cy="5330587"/>
          </a:xfrm>
          <a:prstGeom prst="rect">
            <a:avLst/>
          </a:prstGeom>
        </p:spPr>
      </p:pic>
      <p:grpSp>
        <p:nvGrpSpPr>
          <p:cNvPr id="8" name="Group 5">
            <a:extLst>
              <a:ext uri="{FF2B5EF4-FFF2-40B4-BE49-F238E27FC236}">
                <a16:creationId xmlns:a16="http://schemas.microsoft.com/office/drawing/2014/main" id="{4CE21780-8F2C-175C-B048-242394A2702D}"/>
              </a:ext>
            </a:extLst>
          </p:cNvPr>
          <p:cNvGrpSpPr/>
          <p:nvPr/>
        </p:nvGrpSpPr>
        <p:grpSpPr>
          <a:xfrm>
            <a:off x="0" y="5372646"/>
            <a:ext cx="7231583" cy="1485354"/>
            <a:chOff x="0" y="0"/>
            <a:chExt cx="2352308" cy="1771725"/>
          </a:xfrm>
          <a:solidFill>
            <a:schemeClr val="accent4"/>
          </a:solidFill>
        </p:grpSpPr>
        <p:sp>
          <p:nvSpPr>
            <p:cNvPr id="9" name="Freeform 6">
              <a:extLst>
                <a:ext uri="{FF2B5EF4-FFF2-40B4-BE49-F238E27FC236}">
                  <a16:creationId xmlns:a16="http://schemas.microsoft.com/office/drawing/2014/main" id="{A038766E-CC58-C076-F870-E55B4180DF0D}"/>
                </a:ext>
              </a:extLst>
            </p:cNvPr>
            <p:cNvSpPr/>
            <p:nvPr/>
          </p:nvSpPr>
          <p:spPr>
            <a:xfrm>
              <a:off x="0" y="0"/>
              <a:ext cx="2352308" cy="1771725"/>
            </a:xfrm>
            <a:custGeom>
              <a:avLst/>
              <a:gdLst/>
              <a:ahLst/>
              <a:cxnLst/>
              <a:rect l="l" t="t" r="r" b="b"/>
              <a:pathLst>
                <a:path w="2352308" h="1771725">
                  <a:moveTo>
                    <a:pt x="0" y="0"/>
                  </a:moveTo>
                  <a:lnTo>
                    <a:pt x="2352308" y="0"/>
                  </a:lnTo>
                  <a:lnTo>
                    <a:pt x="2352308" y="1771725"/>
                  </a:lnTo>
                  <a:lnTo>
                    <a:pt x="0" y="1771725"/>
                  </a:lnTo>
                  <a:close/>
                </a:path>
              </a:pathLst>
            </a:custGeom>
            <a:grpFill/>
          </p:spPr>
          <p:txBody>
            <a:bodyPr/>
            <a:lstStyle/>
            <a:p>
              <a:endParaRPr lang="en-AU" sz="1600"/>
            </a:p>
          </p:txBody>
        </p:sp>
        <p:sp>
          <p:nvSpPr>
            <p:cNvPr id="10" name="TextBox 7">
              <a:extLst>
                <a:ext uri="{FF2B5EF4-FFF2-40B4-BE49-F238E27FC236}">
                  <a16:creationId xmlns:a16="http://schemas.microsoft.com/office/drawing/2014/main" id="{1BE45DE4-B86A-709B-EC29-635F42F34854}"/>
                </a:ext>
              </a:extLst>
            </p:cNvPr>
            <p:cNvSpPr txBox="1"/>
            <p:nvPr/>
          </p:nvSpPr>
          <p:spPr>
            <a:xfrm>
              <a:off x="0" y="-19050"/>
              <a:ext cx="2352308" cy="1790775"/>
            </a:xfrm>
            <a:prstGeom prst="rect">
              <a:avLst/>
            </a:prstGeom>
            <a:grpFill/>
          </p:spPr>
          <p:txBody>
            <a:bodyPr lIns="33867" tIns="33867" rIns="33867" bIns="33867" rtlCol="0" anchor="ctr"/>
            <a:lstStyle/>
            <a:p>
              <a:pPr algn="ctr">
                <a:lnSpc>
                  <a:spcPts val="1906"/>
                </a:lnSpc>
              </a:pPr>
              <a:endParaRPr sz="1600"/>
            </a:p>
          </p:txBody>
        </p:sp>
      </p:grpSp>
      <p:sp>
        <p:nvSpPr>
          <p:cNvPr id="14" name="Title 4">
            <a:extLst>
              <a:ext uri="{FF2B5EF4-FFF2-40B4-BE49-F238E27FC236}">
                <a16:creationId xmlns:a16="http://schemas.microsoft.com/office/drawing/2014/main" id="{A0CBC0E0-560E-4C9E-5A46-8D8AC8554D38}"/>
              </a:ext>
            </a:extLst>
          </p:cNvPr>
          <p:cNvSpPr txBox="1">
            <a:spLocks/>
          </p:cNvSpPr>
          <p:nvPr/>
        </p:nvSpPr>
        <p:spPr>
          <a:xfrm>
            <a:off x="277216" y="952270"/>
            <a:ext cx="10083951" cy="656911"/>
          </a:xfrm>
          <a:prstGeom prst="rect">
            <a:avLst/>
          </a:prstGeom>
        </p:spPr>
        <p:txBody>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AU" sz="2400">
                <a:solidFill>
                  <a:schemeClr val="accent2"/>
                </a:solidFill>
              </a:rPr>
              <a:t>Schools reflect the diversity in our communities</a:t>
            </a:r>
          </a:p>
          <a:p>
            <a:endParaRPr lang="en-AU" sz="2400">
              <a:solidFill>
                <a:schemeClr val="accent2"/>
              </a:solidFill>
            </a:endParaRPr>
          </a:p>
        </p:txBody>
      </p:sp>
      <p:grpSp>
        <p:nvGrpSpPr>
          <p:cNvPr id="5" name="Group 5">
            <a:extLst>
              <a:ext uri="{FF2B5EF4-FFF2-40B4-BE49-F238E27FC236}">
                <a16:creationId xmlns:a16="http://schemas.microsoft.com/office/drawing/2014/main" id="{2BF7E713-CDF9-14CA-2E14-9210DDD1206A}"/>
              </a:ext>
            </a:extLst>
          </p:cNvPr>
          <p:cNvGrpSpPr/>
          <p:nvPr/>
        </p:nvGrpSpPr>
        <p:grpSpPr>
          <a:xfrm>
            <a:off x="1" y="1526959"/>
            <a:ext cx="7882758" cy="4137044"/>
            <a:chOff x="0" y="0"/>
            <a:chExt cx="2352308" cy="1771725"/>
          </a:xfrm>
        </p:grpSpPr>
        <p:sp>
          <p:nvSpPr>
            <p:cNvPr id="6" name="Freeform 6">
              <a:extLst>
                <a:ext uri="{FF2B5EF4-FFF2-40B4-BE49-F238E27FC236}">
                  <a16:creationId xmlns:a16="http://schemas.microsoft.com/office/drawing/2014/main" id="{1BF2C053-80BB-51D3-DB8B-026063AEAB7B}"/>
                </a:ext>
              </a:extLst>
            </p:cNvPr>
            <p:cNvSpPr/>
            <p:nvPr/>
          </p:nvSpPr>
          <p:spPr>
            <a:xfrm>
              <a:off x="0" y="0"/>
              <a:ext cx="2352308" cy="1771725"/>
            </a:xfrm>
            <a:custGeom>
              <a:avLst/>
              <a:gdLst/>
              <a:ahLst/>
              <a:cxnLst/>
              <a:rect l="l" t="t" r="r" b="b"/>
              <a:pathLst>
                <a:path w="2352308" h="1771725">
                  <a:moveTo>
                    <a:pt x="0" y="0"/>
                  </a:moveTo>
                  <a:lnTo>
                    <a:pt x="2352308" y="0"/>
                  </a:lnTo>
                  <a:lnTo>
                    <a:pt x="2352308" y="1771725"/>
                  </a:lnTo>
                  <a:lnTo>
                    <a:pt x="0" y="1771725"/>
                  </a:lnTo>
                  <a:close/>
                </a:path>
              </a:pathLst>
            </a:custGeom>
            <a:solidFill>
              <a:srgbClr val="002664"/>
            </a:solidFill>
          </p:spPr>
          <p:txBody>
            <a:bodyPr/>
            <a:lstStyle/>
            <a:p>
              <a:endParaRPr lang="en-AU" sz="1600"/>
            </a:p>
          </p:txBody>
        </p:sp>
        <p:sp>
          <p:nvSpPr>
            <p:cNvPr id="7" name="TextBox 7">
              <a:extLst>
                <a:ext uri="{FF2B5EF4-FFF2-40B4-BE49-F238E27FC236}">
                  <a16:creationId xmlns:a16="http://schemas.microsoft.com/office/drawing/2014/main" id="{EC88571C-2456-8EEF-00AA-F8DE110E5F62}"/>
                </a:ext>
              </a:extLst>
            </p:cNvPr>
            <p:cNvSpPr txBox="1"/>
            <p:nvPr/>
          </p:nvSpPr>
          <p:spPr>
            <a:xfrm>
              <a:off x="0" y="-19050"/>
              <a:ext cx="2352308" cy="1790775"/>
            </a:xfrm>
            <a:prstGeom prst="rect">
              <a:avLst/>
            </a:prstGeom>
          </p:spPr>
          <p:txBody>
            <a:bodyPr lIns="33867" tIns="33867" rIns="33867" bIns="33867" rtlCol="0" anchor="ctr"/>
            <a:lstStyle/>
            <a:p>
              <a:pPr algn="ctr">
                <a:lnSpc>
                  <a:spcPts val="1906"/>
                </a:lnSpc>
              </a:pPr>
              <a:endParaRPr sz="1600"/>
            </a:p>
          </p:txBody>
        </p:sp>
      </p:grpSp>
      <p:sp>
        <p:nvSpPr>
          <p:cNvPr id="12" name="TextBox 12">
            <a:extLst>
              <a:ext uri="{FF2B5EF4-FFF2-40B4-BE49-F238E27FC236}">
                <a16:creationId xmlns:a16="http://schemas.microsoft.com/office/drawing/2014/main" id="{9AAC61A7-CEC7-93FD-2985-05242F6D881F}"/>
              </a:ext>
            </a:extLst>
          </p:cNvPr>
          <p:cNvSpPr txBox="1"/>
          <p:nvPr/>
        </p:nvSpPr>
        <p:spPr>
          <a:xfrm>
            <a:off x="441612" y="1653663"/>
            <a:ext cx="6527359" cy="5342745"/>
          </a:xfrm>
          <a:prstGeom prst="rect">
            <a:avLst/>
          </a:prstGeom>
        </p:spPr>
        <p:txBody>
          <a:bodyPr wrap="square" lIns="0" tIns="0" rIns="0" bIns="0" rtlCol="0" anchor="t">
            <a:spAutoFit/>
          </a:bodyPr>
          <a:lstStyle/>
          <a:p>
            <a:pPr marL="285750" indent="-285750">
              <a:lnSpc>
                <a:spcPts val="1906"/>
              </a:lnSpc>
              <a:buFont typeface="Arial" panose="020B0604020202020204" pitchFamily="34" charset="0"/>
              <a:buChar char="•"/>
            </a:pPr>
            <a:r>
              <a:rPr lang="en-AU" sz="1600" b="1" dirty="0">
                <a:solidFill>
                  <a:schemeClr val="accent3"/>
                </a:solidFill>
                <a:latin typeface="+mj-lt"/>
              </a:rPr>
              <a:t>1 in 11 </a:t>
            </a:r>
            <a:r>
              <a:rPr lang="en-AU" sz="1600" dirty="0">
                <a:solidFill>
                  <a:srgbClr val="FFFFFF"/>
                </a:solidFill>
              </a:rPr>
              <a:t>students is an Aboriginal and/or Torres Strait Islander person</a:t>
            </a:r>
          </a:p>
          <a:p>
            <a:pPr marL="285750" indent="-285750">
              <a:lnSpc>
                <a:spcPts val="1906"/>
              </a:lnSpc>
              <a:buFont typeface="Arial" panose="020B0604020202020204" pitchFamily="34" charset="0"/>
              <a:buChar char="•"/>
            </a:pPr>
            <a:endParaRPr lang="en-AU" sz="1400" b="1" dirty="0">
              <a:solidFill>
                <a:srgbClr val="FFFFFF"/>
              </a:solidFill>
              <a:latin typeface="+mj-lt"/>
            </a:endParaRPr>
          </a:p>
          <a:p>
            <a:pPr marL="285750" indent="-285750">
              <a:lnSpc>
                <a:spcPts val="1906"/>
              </a:lnSpc>
              <a:buFont typeface="Arial" panose="020B0604020202020204" pitchFamily="34" charset="0"/>
              <a:buChar char="•"/>
            </a:pPr>
            <a:r>
              <a:rPr lang="en-AU" sz="1600" b="1" dirty="0">
                <a:solidFill>
                  <a:schemeClr val="accent3"/>
                </a:solidFill>
                <a:latin typeface="+mj-lt"/>
              </a:rPr>
              <a:t>1 in 4 </a:t>
            </a:r>
            <a:r>
              <a:rPr lang="en-AU" sz="1600" dirty="0">
                <a:solidFill>
                  <a:srgbClr val="FFFFFF"/>
                </a:solidFill>
              </a:rPr>
              <a:t>students is a person with disability</a:t>
            </a:r>
          </a:p>
          <a:p>
            <a:pPr>
              <a:lnSpc>
                <a:spcPts val="1906"/>
              </a:lnSpc>
            </a:pPr>
            <a:endParaRPr lang="en-AU" sz="1400" b="1" dirty="0">
              <a:solidFill>
                <a:srgbClr val="FFFFFF"/>
              </a:solidFill>
              <a:latin typeface="+mj-lt"/>
            </a:endParaRPr>
          </a:p>
          <a:p>
            <a:pPr marL="285750" indent="-285750">
              <a:lnSpc>
                <a:spcPts val="1906"/>
              </a:lnSpc>
              <a:buFont typeface="Arial" panose="020B0604020202020204" pitchFamily="34" charset="0"/>
              <a:buChar char="•"/>
            </a:pPr>
            <a:r>
              <a:rPr lang="en-AU" sz="1600" b="1" dirty="0">
                <a:solidFill>
                  <a:schemeClr val="accent3"/>
                </a:solidFill>
                <a:latin typeface="+mj-lt"/>
              </a:rPr>
              <a:t>1 in 3 </a:t>
            </a:r>
            <a:r>
              <a:rPr lang="en-AU" sz="1600" dirty="0">
                <a:solidFill>
                  <a:srgbClr val="FFFFFF"/>
                </a:solidFill>
              </a:rPr>
              <a:t>students has a language background other than English</a:t>
            </a:r>
          </a:p>
          <a:p>
            <a:pPr marL="285750" indent="-285750">
              <a:lnSpc>
                <a:spcPts val="1906"/>
              </a:lnSpc>
              <a:buFont typeface="Arial" panose="020B0604020202020204" pitchFamily="34" charset="0"/>
              <a:buChar char="•"/>
            </a:pPr>
            <a:endParaRPr lang="en-AU" sz="1400" b="1" dirty="0">
              <a:solidFill>
                <a:srgbClr val="FFFFFF"/>
              </a:solidFill>
              <a:latin typeface="+mj-lt"/>
            </a:endParaRPr>
          </a:p>
          <a:p>
            <a:pPr marL="285750" indent="-285750">
              <a:lnSpc>
                <a:spcPts val="1906"/>
              </a:lnSpc>
              <a:buFont typeface="Arial" panose="020B0604020202020204" pitchFamily="34" charset="0"/>
              <a:buChar char="•"/>
            </a:pPr>
            <a:r>
              <a:rPr lang="en-AU" sz="1600" b="1" dirty="0">
                <a:solidFill>
                  <a:schemeClr val="accent3"/>
                </a:solidFill>
                <a:latin typeface="+mj-lt"/>
              </a:rPr>
              <a:t>1 in 4 </a:t>
            </a:r>
            <a:r>
              <a:rPr lang="en-AU" sz="1600" dirty="0">
                <a:solidFill>
                  <a:srgbClr val="FFFFFF"/>
                </a:solidFill>
              </a:rPr>
              <a:t>students is learning in a regional, rural or remote area</a:t>
            </a:r>
          </a:p>
          <a:p>
            <a:pPr marL="285750" indent="-285750">
              <a:lnSpc>
                <a:spcPts val="1906"/>
              </a:lnSpc>
              <a:buFont typeface="Arial" panose="020B0604020202020204" pitchFamily="34" charset="0"/>
              <a:buChar char="•"/>
            </a:pPr>
            <a:endParaRPr lang="en-AU" sz="1400" b="1" dirty="0">
              <a:solidFill>
                <a:srgbClr val="FFFFFF"/>
              </a:solidFill>
              <a:latin typeface="+mj-lt"/>
            </a:endParaRPr>
          </a:p>
          <a:p>
            <a:pPr marL="285750" indent="-285750">
              <a:lnSpc>
                <a:spcPts val="1906"/>
              </a:lnSpc>
              <a:buFont typeface="Arial" panose="020B0604020202020204" pitchFamily="34" charset="0"/>
              <a:buChar char="•"/>
            </a:pPr>
            <a:r>
              <a:rPr lang="en-AU" sz="1600" b="1" dirty="0">
                <a:solidFill>
                  <a:schemeClr val="accent3"/>
                </a:solidFill>
                <a:latin typeface="+mj-lt"/>
              </a:rPr>
              <a:t>1 in 4 </a:t>
            </a:r>
            <a:r>
              <a:rPr lang="en-AU" sz="1600" dirty="0">
                <a:solidFill>
                  <a:srgbClr val="FFFFFF"/>
                </a:solidFill>
              </a:rPr>
              <a:t>students is learning English as an additional language or dialect</a:t>
            </a:r>
          </a:p>
          <a:p>
            <a:pPr marL="285750" indent="-285750">
              <a:lnSpc>
                <a:spcPts val="1906"/>
              </a:lnSpc>
              <a:buFont typeface="Arial" panose="020B0604020202020204" pitchFamily="34" charset="0"/>
              <a:buChar char="•"/>
            </a:pPr>
            <a:endParaRPr lang="en-AU" sz="1600" dirty="0">
              <a:solidFill>
                <a:srgbClr val="FFFFFF"/>
              </a:solidFill>
            </a:endParaRPr>
          </a:p>
          <a:p>
            <a:pPr marL="285750" indent="-285750">
              <a:lnSpc>
                <a:spcPts val="1906"/>
              </a:lnSpc>
              <a:buFont typeface="Arial" panose="020B0604020202020204" pitchFamily="34" charset="0"/>
              <a:buChar char="•"/>
            </a:pPr>
            <a:r>
              <a:rPr lang="en-US" sz="1600" b="1" dirty="0">
                <a:solidFill>
                  <a:srgbClr val="8CE0FF"/>
                </a:solidFill>
                <a:latin typeface="Public Sans" pitchFamily="2" charset="0"/>
              </a:rPr>
              <a:t>92% </a:t>
            </a:r>
            <a:r>
              <a:rPr lang="en-US" sz="1600" dirty="0">
                <a:solidFill>
                  <a:srgbClr val="FFFFFF"/>
                </a:solidFill>
                <a:latin typeface="Public Sans" pitchFamily="2" charset="0"/>
              </a:rPr>
              <a:t>of the most disadvantaged schools in NSW are public schools</a:t>
            </a:r>
            <a:r>
              <a:rPr lang="en-US" sz="1600" dirty="0">
                <a:solidFill>
                  <a:srgbClr val="22272B"/>
                </a:solidFill>
                <a:latin typeface="Public Sans" pitchFamily="2" charset="0"/>
              </a:rPr>
              <a:t>​</a:t>
            </a:r>
          </a:p>
          <a:p>
            <a:pPr marL="285750" indent="-285750">
              <a:lnSpc>
                <a:spcPts val="1906"/>
              </a:lnSpc>
              <a:buFont typeface="Arial" panose="020B0604020202020204" pitchFamily="34" charset="0"/>
              <a:buChar char="•"/>
            </a:pPr>
            <a:endParaRPr lang="en-US" sz="1600" dirty="0">
              <a:solidFill>
                <a:srgbClr val="22272B"/>
              </a:solidFill>
              <a:latin typeface="Public Sans" pitchFamily="2" charset="0"/>
            </a:endParaRPr>
          </a:p>
          <a:p>
            <a:pPr marL="285750" indent="-285750">
              <a:lnSpc>
                <a:spcPts val="1906"/>
              </a:lnSpc>
              <a:buFont typeface="Arial" panose="020B0604020202020204" pitchFamily="34" charset="0"/>
              <a:buChar char="•"/>
            </a:pPr>
            <a:r>
              <a:rPr lang="en-US" sz="1600" b="1" dirty="0">
                <a:solidFill>
                  <a:srgbClr val="8CE0FF"/>
                </a:solidFill>
                <a:latin typeface="Public Sans" pitchFamily="2" charset="0"/>
              </a:rPr>
              <a:t>278,000</a:t>
            </a:r>
            <a:r>
              <a:rPr lang="en-US" sz="1600" dirty="0">
                <a:solidFill>
                  <a:srgbClr val="FFFFFF"/>
                </a:solidFill>
                <a:latin typeface="Public Sans" pitchFamily="2" charset="0"/>
              </a:rPr>
              <a:t> children in NSW are currently living in poverty</a:t>
            </a:r>
            <a:endParaRPr lang="en-US" sz="1600" dirty="0">
              <a:solidFill>
                <a:srgbClr val="22272B"/>
              </a:solidFill>
              <a:latin typeface="Segoe UI" panose="020B0502040204020203" pitchFamily="34" charset="0"/>
            </a:endParaRPr>
          </a:p>
          <a:p>
            <a:pPr marL="285750" indent="-285750">
              <a:lnSpc>
                <a:spcPts val="1906"/>
              </a:lnSpc>
              <a:buFont typeface="Arial" panose="020B0604020202020204" pitchFamily="34" charset="0"/>
              <a:buChar char="•"/>
            </a:pPr>
            <a:endParaRPr lang="en-AU" sz="1600" b="1" i="0" u="none" strike="noStrike" dirty="0">
              <a:solidFill>
                <a:srgbClr val="FFFFFF"/>
              </a:solidFill>
              <a:effectLst/>
              <a:latin typeface="Public Sans" pitchFamily="2" charset="0"/>
            </a:endParaRPr>
          </a:p>
          <a:p>
            <a:pPr marL="285750" indent="-285750">
              <a:lnSpc>
                <a:spcPts val="1906"/>
              </a:lnSpc>
              <a:buFont typeface="Arial" panose="020B0604020202020204" pitchFamily="34" charset="0"/>
              <a:buChar char="•"/>
            </a:pPr>
            <a:endParaRPr lang="en-AU" sz="1600" dirty="0">
              <a:solidFill>
                <a:srgbClr val="FFFFFF"/>
              </a:solidFill>
            </a:endParaRPr>
          </a:p>
          <a:p>
            <a:pPr marL="285750" indent="-285750">
              <a:lnSpc>
                <a:spcPts val="1906"/>
              </a:lnSpc>
              <a:buFont typeface="Arial" panose="020B0604020202020204" pitchFamily="34" charset="0"/>
              <a:buChar char="•"/>
            </a:pPr>
            <a:endParaRPr lang="en-AU" sz="1600" dirty="0">
              <a:solidFill>
                <a:srgbClr val="FFFFFF"/>
              </a:solidFill>
              <a:latin typeface="Public Sans"/>
            </a:endParaRPr>
          </a:p>
          <a:p>
            <a:pPr>
              <a:lnSpc>
                <a:spcPts val="1906"/>
              </a:lnSpc>
            </a:pPr>
            <a:endParaRPr lang="en-US" sz="1600" dirty="0">
              <a:solidFill>
                <a:schemeClr val="bg1"/>
              </a:solidFill>
              <a:latin typeface="+mj-lt"/>
            </a:endParaRPr>
          </a:p>
          <a:p>
            <a:pPr>
              <a:lnSpc>
                <a:spcPts val="1906"/>
              </a:lnSpc>
            </a:pPr>
            <a:endParaRPr lang="en-US" sz="1600" dirty="0">
              <a:solidFill>
                <a:srgbClr val="FFFFFF"/>
              </a:solidFill>
              <a:latin typeface="Public Sans"/>
            </a:endParaRPr>
          </a:p>
          <a:p>
            <a:pPr>
              <a:lnSpc>
                <a:spcPts val="1906"/>
              </a:lnSpc>
              <a:spcBef>
                <a:spcPct val="0"/>
              </a:spcBef>
            </a:pPr>
            <a:endParaRPr lang="en-US" sz="1466" dirty="0">
              <a:solidFill>
                <a:srgbClr val="FFFFFF"/>
              </a:solidFill>
              <a:latin typeface="Public Sans"/>
            </a:endParaRPr>
          </a:p>
        </p:txBody>
      </p:sp>
      <p:sp>
        <p:nvSpPr>
          <p:cNvPr id="13" name="TextBox 12">
            <a:extLst>
              <a:ext uri="{FF2B5EF4-FFF2-40B4-BE49-F238E27FC236}">
                <a16:creationId xmlns:a16="http://schemas.microsoft.com/office/drawing/2014/main" id="{DD26B858-D6A1-B17E-D597-399A74E3BBFF}"/>
              </a:ext>
            </a:extLst>
          </p:cNvPr>
          <p:cNvSpPr txBox="1"/>
          <p:nvPr/>
        </p:nvSpPr>
        <p:spPr>
          <a:xfrm>
            <a:off x="441612" y="5875012"/>
            <a:ext cx="6796334" cy="864147"/>
          </a:xfrm>
          <a:prstGeom prst="rect">
            <a:avLst/>
          </a:prstGeom>
        </p:spPr>
        <p:txBody>
          <a:bodyPr wrap="square" lIns="0" tIns="0" rIns="0" bIns="0" rtlCol="0" anchor="t">
            <a:spAutoFit/>
          </a:bodyPr>
          <a:lstStyle/>
          <a:p>
            <a:pPr>
              <a:lnSpc>
                <a:spcPts val="2253"/>
              </a:lnSpc>
            </a:pPr>
            <a:r>
              <a:rPr lang="en-AU" sz="1800" b="1">
                <a:solidFill>
                  <a:schemeClr val="accent1"/>
                </a:solidFill>
                <a:latin typeface="+mj-lt"/>
              </a:rPr>
              <a:t>Our diversity is our beauty.</a:t>
            </a:r>
            <a:endParaRPr lang="en-US" sz="1800">
              <a:solidFill>
                <a:schemeClr val="accent1"/>
              </a:solidFill>
              <a:latin typeface="+mj-lt"/>
            </a:endParaRPr>
          </a:p>
          <a:p>
            <a:pPr>
              <a:lnSpc>
                <a:spcPts val="2253"/>
              </a:lnSpc>
            </a:pPr>
            <a:r>
              <a:rPr lang="en-US" sz="1800">
                <a:solidFill>
                  <a:schemeClr val="accent1"/>
                </a:solidFill>
                <a:latin typeface="Public Sans"/>
              </a:rPr>
              <a:t>How can we eliminate the barriers in our system that may prevent any student from reaching their potential?</a:t>
            </a:r>
          </a:p>
        </p:txBody>
      </p:sp>
      <p:sp>
        <p:nvSpPr>
          <p:cNvPr id="15" name="TextBox 14">
            <a:extLst>
              <a:ext uri="{FF2B5EF4-FFF2-40B4-BE49-F238E27FC236}">
                <a16:creationId xmlns:a16="http://schemas.microsoft.com/office/drawing/2014/main" id="{ED760665-BFB2-34B0-8F02-39B43562F5FD}"/>
              </a:ext>
            </a:extLst>
          </p:cNvPr>
          <p:cNvSpPr txBox="1"/>
          <p:nvPr/>
        </p:nvSpPr>
        <p:spPr>
          <a:xfrm>
            <a:off x="277216" y="353787"/>
            <a:ext cx="7438102" cy="523220"/>
          </a:xfrm>
          <a:prstGeom prst="rect">
            <a:avLst/>
          </a:prstGeom>
          <a:noFill/>
        </p:spPr>
        <p:txBody>
          <a:bodyPr wrap="square">
            <a:spAutoFit/>
          </a:bodyPr>
          <a:lstStyle/>
          <a:p>
            <a:r>
              <a:rPr lang="en-AU" sz="2800" b="1" spc="-56">
                <a:solidFill>
                  <a:srgbClr val="002664"/>
                </a:solidFill>
                <a:latin typeface="Public Sans"/>
              </a:rPr>
              <a:t>NSW public schools are for everyone</a:t>
            </a:r>
            <a:endParaRPr lang="en-US" sz="2800" b="1" spc="-56">
              <a:solidFill>
                <a:srgbClr val="002664"/>
              </a:solidFill>
              <a:latin typeface="Public Sans"/>
            </a:endParaRPr>
          </a:p>
        </p:txBody>
      </p:sp>
      <p:pic>
        <p:nvPicPr>
          <p:cNvPr id="3" name="Picture 2" descr="A group of children in uniform&#10;&#10;Description automatically generated">
            <a:extLst>
              <a:ext uri="{FF2B5EF4-FFF2-40B4-BE49-F238E27FC236}">
                <a16:creationId xmlns:a16="http://schemas.microsoft.com/office/drawing/2014/main" id="{CE9E33E1-6FBD-E78B-5952-223B23936C3C}"/>
              </a:ext>
            </a:extLst>
          </p:cNvPr>
          <p:cNvPicPr>
            <a:picLocks noChangeAspect="1"/>
          </p:cNvPicPr>
          <p:nvPr/>
        </p:nvPicPr>
        <p:blipFill>
          <a:blip r:embed="rId4">
            <a:extLst>
              <a:ext uri="{28A0092B-C50C-407E-A947-70E740481C1C}">
                <a14:useLocalDpi xmlns:a14="http://schemas.microsoft.com/office/drawing/2010/main" val="0"/>
              </a:ext>
            </a:extLst>
          </a:blip>
          <a:srcRect l="37905"/>
          <a:stretch/>
        </p:blipFill>
        <p:spPr>
          <a:xfrm>
            <a:off x="7231583" y="1520683"/>
            <a:ext cx="4960416" cy="5322331"/>
          </a:xfrm>
          <a:prstGeom prst="rect">
            <a:avLst/>
          </a:prstGeom>
        </p:spPr>
      </p:pic>
    </p:spTree>
    <p:extLst>
      <p:ext uri="{BB962C8B-B14F-4D97-AF65-F5344CB8AC3E}">
        <p14:creationId xmlns:p14="http://schemas.microsoft.com/office/powerpoint/2010/main" val="90059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B2E8B-02C1-EE2F-0786-C21BC10F32D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A04F88E-70F2-0498-3A4A-48DB25AB62C6}"/>
              </a:ext>
            </a:extLst>
          </p:cNvPr>
          <p:cNvGrpSpPr/>
          <p:nvPr/>
        </p:nvGrpSpPr>
        <p:grpSpPr>
          <a:xfrm>
            <a:off x="7004114" y="-74305"/>
            <a:ext cx="3912125" cy="6984434"/>
            <a:chOff x="0" y="-19050"/>
            <a:chExt cx="2527701" cy="1790604"/>
          </a:xfrm>
        </p:grpSpPr>
        <p:sp>
          <p:nvSpPr>
            <p:cNvPr id="3" name="Freeform 3">
              <a:extLst>
                <a:ext uri="{FF2B5EF4-FFF2-40B4-BE49-F238E27FC236}">
                  <a16:creationId xmlns:a16="http://schemas.microsoft.com/office/drawing/2014/main" id="{D504C10E-72CE-558F-9F7F-2747BC055419}"/>
                </a:ext>
              </a:extLst>
            </p:cNvPr>
            <p:cNvSpPr/>
            <p:nvPr/>
          </p:nvSpPr>
          <p:spPr>
            <a:xfrm>
              <a:off x="0" y="0"/>
              <a:ext cx="2527701" cy="1771554"/>
            </a:xfrm>
            <a:custGeom>
              <a:avLst/>
              <a:gdLst/>
              <a:ahLst/>
              <a:cxnLst/>
              <a:rect l="l" t="t" r="r" b="b"/>
              <a:pathLst>
                <a:path w="2527701" h="1771554">
                  <a:moveTo>
                    <a:pt x="0" y="0"/>
                  </a:moveTo>
                  <a:lnTo>
                    <a:pt x="2527701" y="0"/>
                  </a:lnTo>
                  <a:lnTo>
                    <a:pt x="2527701" y="1771554"/>
                  </a:lnTo>
                  <a:lnTo>
                    <a:pt x="0" y="1771554"/>
                  </a:lnTo>
                  <a:close/>
                </a:path>
              </a:pathLst>
            </a:custGeom>
            <a:solidFill>
              <a:srgbClr val="8CE0FF"/>
            </a:solidFill>
            <a:ln>
              <a:solidFill>
                <a:schemeClr val="accent1"/>
              </a:solidFill>
            </a:ln>
          </p:spPr>
          <p:txBody>
            <a:bodyPr/>
            <a:lstStyle/>
            <a:p>
              <a:endParaRPr lang="en-AU" sz="1600"/>
            </a:p>
          </p:txBody>
        </p:sp>
        <p:sp>
          <p:nvSpPr>
            <p:cNvPr id="4" name="TextBox 4">
              <a:extLst>
                <a:ext uri="{FF2B5EF4-FFF2-40B4-BE49-F238E27FC236}">
                  <a16:creationId xmlns:a16="http://schemas.microsoft.com/office/drawing/2014/main" id="{06D540D1-D403-4975-DBA3-4E4F3B32B264}"/>
                </a:ext>
              </a:extLst>
            </p:cNvPr>
            <p:cNvSpPr txBox="1"/>
            <p:nvPr/>
          </p:nvSpPr>
          <p:spPr>
            <a:xfrm>
              <a:off x="0" y="-19050"/>
              <a:ext cx="2527701" cy="1790604"/>
            </a:xfrm>
            <a:prstGeom prst="rect">
              <a:avLst/>
            </a:prstGeom>
            <a:ln>
              <a:solidFill>
                <a:schemeClr val="accent4"/>
              </a:solidFill>
            </a:ln>
          </p:spPr>
          <p:txBody>
            <a:bodyPr lIns="33867" tIns="33867" rIns="33867" bIns="33867" rtlCol="0" anchor="ctr"/>
            <a:lstStyle/>
            <a:p>
              <a:pPr algn="ctr">
                <a:lnSpc>
                  <a:spcPts val="1906"/>
                </a:lnSpc>
              </a:pPr>
              <a:endParaRPr sz="1600"/>
            </a:p>
          </p:txBody>
        </p:sp>
      </p:grpSp>
      <p:grpSp>
        <p:nvGrpSpPr>
          <p:cNvPr id="5" name="Group 5">
            <a:extLst>
              <a:ext uri="{FF2B5EF4-FFF2-40B4-BE49-F238E27FC236}">
                <a16:creationId xmlns:a16="http://schemas.microsoft.com/office/drawing/2014/main" id="{4BEB34ED-31F9-EA8C-44EA-34CCC44EFFA9}"/>
              </a:ext>
            </a:extLst>
          </p:cNvPr>
          <p:cNvGrpSpPr/>
          <p:nvPr/>
        </p:nvGrpSpPr>
        <p:grpSpPr>
          <a:xfrm>
            <a:off x="0" y="1"/>
            <a:ext cx="7004114" cy="6858000"/>
            <a:chOff x="0" y="0"/>
            <a:chExt cx="2352308" cy="1771725"/>
          </a:xfrm>
        </p:grpSpPr>
        <p:sp>
          <p:nvSpPr>
            <p:cNvPr id="6" name="Freeform 6">
              <a:extLst>
                <a:ext uri="{FF2B5EF4-FFF2-40B4-BE49-F238E27FC236}">
                  <a16:creationId xmlns:a16="http://schemas.microsoft.com/office/drawing/2014/main" id="{D6C1DD02-9251-59EE-EB20-EC1A38765012}"/>
                </a:ext>
              </a:extLst>
            </p:cNvPr>
            <p:cNvSpPr/>
            <p:nvPr/>
          </p:nvSpPr>
          <p:spPr>
            <a:xfrm>
              <a:off x="0" y="0"/>
              <a:ext cx="2352308" cy="1771725"/>
            </a:xfrm>
            <a:custGeom>
              <a:avLst/>
              <a:gdLst/>
              <a:ahLst/>
              <a:cxnLst/>
              <a:rect l="l" t="t" r="r" b="b"/>
              <a:pathLst>
                <a:path w="2352308" h="1771725">
                  <a:moveTo>
                    <a:pt x="0" y="0"/>
                  </a:moveTo>
                  <a:lnTo>
                    <a:pt x="2352308" y="0"/>
                  </a:lnTo>
                  <a:lnTo>
                    <a:pt x="2352308" y="1771725"/>
                  </a:lnTo>
                  <a:lnTo>
                    <a:pt x="0" y="1771725"/>
                  </a:lnTo>
                  <a:close/>
                </a:path>
              </a:pathLst>
            </a:custGeom>
            <a:solidFill>
              <a:srgbClr val="002664"/>
            </a:solidFill>
          </p:spPr>
          <p:txBody>
            <a:bodyPr/>
            <a:lstStyle/>
            <a:p>
              <a:endParaRPr lang="en-AU" sz="1600"/>
            </a:p>
          </p:txBody>
        </p:sp>
        <p:sp>
          <p:nvSpPr>
            <p:cNvPr id="7" name="TextBox 7">
              <a:extLst>
                <a:ext uri="{FF2B5EF4-FFF2-40B4-BE49-F238E27FC236}">
                  <a16:creationId xmlns:a16="http://schemas.microsoft.com/office/drawing/2014/main" id="{BE1FC061-731C-8F07-2CA7-E3723BA7758D}"/>
                </a:ext>
              </a:extLst>
            </p:cNvPr>
            <p:cNvSpPr txBox="1"/>
            <p:nvPr/>
          </p:nvSpPr>
          <p:spPr>
            <a:xfrm>
              <a:off x="0" y="-19050"/>
              <a:ext cx="2352308" cy="1790775"/>
            </a:xfrm>
            <a:prstGeom prst="rect">
              <a:avLst/>
            </a:prstGeom>
          </p:spPr>
          <p:txBody>
            <a:bodyPr lIns="33867" tIns="33867" rIns="33867" bIns="33867" rtlCol="0" anchor="ctr"/>
            <a:lstStyle/>
            <a:p>
              <a:pPr algn="ctr">
                <a:lnSpc>
                  <a:spcPts val="1906"/>
                </a:lnSpc>
              </a:pPr>
              <a:endParaRPr sz="1600"/>
            </a:p>
          </p:txBody>
        </p:sp>
      </p:grpSp>
      <p:sp>
        <p:nvSpPr>
          <p:cNvPr id="8" name="TextBox 8">
            <a:extLst>
              <a:ext uri="{FF2B5EF4-FFF2-40B4-BE49-F238E27FC236}">
                <a16:creationId xmlns:a16="http://schemas.microsoft.com/office/drawing/2014/main" id="{D546788F-F179-805B-C85F-8DA8B66B6C1B}"/>
              </a:ext>
            </a:extLst>
          </p:cNvPr>
          <p:cNvSpPr txBox="1"/>
          <p:nvPr/>
        </p:nvSpPr>
        <p:spPr>
          <a:xfrm>
            <a:off x="7516151" y="2913249"/>
            <a:ext cx="3062949" cy="957763"/>
          </a:xfrm>
          <a:prstGeom prst="rect">
            <a:avLst/>
          </a:prstGeom>
        </p:spPr>
        <p:txBody>
          <a:bodyPr wrap="square" lIns="0" tIns="0" rIns="0" bIns="0" rtlCol="0" anchor="t">
            <a:spAutoFit/>
          </a:bodyPr>
          <a:lstStyle/>
          <a:p>
            <a:pPr>
              <a:lnSpc>
                <a:spcPts val="3920"/>
              </a:lnSpc>
              <a:spcBef>
                <a:spcPct val="0"/>
              </a:spcBef>
            </a:pPr>
            <a:r>
              <a:rPr lang="en-US" sz="2800" b="1" spc="-56">
                <a:solidFill>
                  <a:srgbClr val="002664"/>
                </a:solidFill>
                <a:latin typeface="+mj-lt"/>
              </a:rPr>
              <a:t>Our Plan for NSW Public Education</a:t>
            </a:r>
          </a:p>
        </p:txBody>
      </p:sp>
      <p:sp>
        <p:nvSpPr>
          <p:cNvPr id="15" name="Rectangle 14">
            <a:extLst>
              <a:ext uri="{FF2B5EF4-FFF2-40B4-BE49-F238E27FC236}">
                <a16:creationId xmlns:a16="http://schemas.microsoft.com/office/drawing/2014/main" id="{94EA658B-29B1-0315-EDFB-F56485625C38}"/>
              </a:ext>
            </a:extLst>
          </p:cNvPr>
          <p:cNvSpPr/>
          <p:nvPr/>
        </p:nvSpPr>
        <p:spPr>
          <a:xfrm>
            <a:off x="1097721" y="3285083"/>
            <a:ext cx="858669" cy="276823"/>
          </a:xfrm>
          <a:prstGeom prst="rect">
            <a:avLst/>
          </a:prstGeom>
          <a:noFill/>
          <a:ln w="317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1">
            <a:extLst>
              <a:ext uri="{FF2B5EF4-FFF2-40B4-BE49-F238E27FC236}">
                <a16:creationId xmlns:a16="http://schemas.microsoft.com/office/drawing/2014/main" id="{52BE0A47-5180-0E18-5CFB-ADD2819F705A}"/>
              </a:ext>
              <a:ext uri="{C183D7F6-B498-43B3-948B-1728B52AA6E4}">
                <adec:decorative xmlns:adec="http://schemas.microsoft.com/office/drawing/2017/decorative" val="1"/>
              </a:ext>
            </a:extLst>
          </p:cNvPr>
          <p:cNvSpPr txBox="1">
            <a:spLocks/>
          </p:cNvSpPr>
          <p:nvPr/>
        </p:nvSpPr>
        <p:spPr>
          <a:xfrm>
            <a:off x="539997" y="360000"/>
            <a:ext cx="3599996" cy="684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400">
                <a:solidFill>
                  <a:schemeClr val="bg1"/>
                </a:solidFill>
                <a:latin typeface="Public Sans" pitchFamily="2" charset="0"/>
              </a:rPr>
              <a:t>NSW Department of Education</a:t>
            </a:r>
            <a:endParaRPr lang="en-AU" sz="1400">
              <a:solidFill>
                <a:schemeClr val="bg1"/>
              </a:solidFill>
              <a:latin typeface="Public Sans" pitchFamily="2" charset="0"/>
            </a:endParaRPr>
          </a:p>
        </p:txBody>
      </p:sp>
      <p:pic>
        <p:nvPicPr>
          <p:cNvPr id="9" name="Picture 8" descr="A group of children sitting at a table&#10;&#10;AI-generated content may be incorrect.">
            <a:extLst>
              <a:ext uri="{FF2B5EF4-FFF2-40B4-BE49-F238E27FC236}">
                <a16:creationId xmlns:a16="http://schemas.microsoft.com/office/drawing/2014/main" id="{AB894D19-9C1C-AD30-A25D-6E1479E45A23}"/>
              </a:ext>
            </a:extLst>
          </p:cNvPr>
          <p:cNvPicPr>
            <a:picLocks noChangeAspect="1"/>
          </p:cNvPicPr>
          <p:nvPr/>
        </p:nvPicPr>
        <p:blipFill>
          <a:blip r:embed="rId3"/>
          <a:stretch>
            <a:fillRect/>
          </a:stretch>
        </p:blipFill>
        <p:spPr>
          <a:xfrm>
            <a:off x="379681" y="1308847"/>
            <a:ext cx="6233108" cy="4294094"/>
          </a:xfrm>
          <a:prstGeom prst="rect">
            <a:avLst/>
          </a:prstGeom>
        </p:spPr>
      </p:pic>
    </p:spTree>
    <p:extLst>
      <p:ext uri="{BB962C8B-B14F-4D97-AF65-F5344CB8AC3E}">
        <p14:creationId xmlns:p14="http://schemas.microsoft.com/office/powerpoint/2010/main" val="2204024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4CD7-A033-030F-96E5-D689A30938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52D776-185D-E508-416D-DCD12CD12E61}"/>
              </a:ext>
            </a:extLst>
          </p:cNvPr>
          <p:cNvSpPr>
            <a:spLocks noGrp="1"/>
          </p:cNvSpPr>
          <p:nvPr>
            <p:ph type="title"/>
          </p:nvPr>
        </p:nvSpPr>
        <p:spPr>
          <a:xfrm>
            <a:off x="360000" y="360000"/>
            <a:ext cx="10080000" cy="1008000"/>
          </a:xfrm>
        </p:spPr>
        <p:txBody>
          <a:bodyPr anchor="ctr">
            <a:normAutofit/>
          </a:bodyPr>
          <a:lstStyle/>
          <a:p>
            <a:r>
              <a:rPr lang="en-AU"/>
              <a:t>2024: Laying foundations</a:t>
            </a:r>
          </a:p>
        </p:txBody>
      </p:sp>
      <p:graphicFrame>
        <p:nvGraphicFramePr>
          <p:cNvPr id="3" name="Content Placeholder 2">
            <a:extLst>
              <a:ext uri="{FF2B5EF4-FFF2-40B4-BE49-F238E27FC236}">
                <a16:creationId xmlns:a16="http://schemas.microsoft.com/office/drawing/2014/main" id="{EE376797-9729-2FA9-E38E-AE4AA49B340D}"/>
              </a:ext>
            </a:extLst>
          </p:cNvPr>
          <p:cNvGraphicFramePr>
            <a:graphicFrameLocks noGrp="1"/>
          </p:cNvGraphicFramePr>
          <p:nvPr>
            <p:ph idx="1"/>
            <p:extLst>
              <p:ext uri="{D42A27DB-BD31-4B8C-83A1-F6EECF244321}">
                <p14:modId xmlns:p14="http://schemas.microsoft.com/office/powerpoint/2010/main" val="2055862988"/>
              </p:ext>
            </p:extLst>
          </p:nvPr>
        </p:nvGraphicFramePr>
        <p:xfrm>
          <a:off x="360000" y="1620000"/>
          <a:ext cx="8054426" cy="4615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BDB8EF-41C0-F106-18E8-15DFBE341A67}"/>
              </a:ext>
            </a:extLst>
          </p:cNvPr>
          <p:cNvSpPr>
            <a:spLocks noGrp="1"/>
          </p:cNvSpPr>
          <p:nvPr>
            <p:ph type="sldNum" sz="quarter" idx="10"/>
          </p:nvPr>
        </p:nvSpPr>
        <p:spPr>
          <a:xfrm>
            <a:off x="11124000" y="6516000"/>
            <a:ext cx="720000" cy="180000"/>
          </a:xfrm>
        </p:spPr>
        <p:txBody>
          <a:bodyPr anchor="t">
            <a:normAutofit/>
          </a:bodyPr>
          <a:lstStyle/>
          <a:p>
            <a:pPr marL="0" marR="0" lvl="0" indent="0"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b="0" i="0" u="none" strike="noStrike" kern="1200" cap="none" spc="0" normalizeH="0" baseline="0" noProof="0" smtClean="0">
                <a:ln>
                  <a:noFill/>
                </a:ln>
                <a:effectLst/>
                <a:uLnTx/>
                <a:uFillTx/>
              </a:rPr>
              <a:pPr marL="0" marR="0" lvl="0" indent="0" defTabSz="609585" rtl="0" eaLnBrk="1" fontAlgn="auto" latinLnBrk="0" hangingPunct="1">
                <a:lnSpc>
                  <a:spcPct val="90000"/>
                </a:lnSpc>
                <a:spcBef>
                  <a:spcPts val="0"/>
                </a:spcBef>
                <a:spcAft>
                  <a:spcPts val="600"/>
                </a:spcAft>
                <a:buClrTx/>
                <a:buSzTx/>
                <a:buFontTx/>
                <a:buNone/>
                <a:tabLst/>
                <a:defRPr/>
              </a:pPr>
              <a:t>6</a:t>
            </a:fld>
            <a:endParaRPr kumimoji="0" lang="en-AU" b="0" i="0" u="none" strike="noStrike" kern="1200" cap="none" spc="0" normalizeH="0" baseline="0" noProof="0">
              <a:ln>
                <a:noFill/>
              </a:ln>
              <a:effectLst/>
              <a:uLnTx/>
              <a:uFillTx/>
            </a:endParaRPr>
          </a:p>
        </p:txBody>
      </p:sp>
      <p:pic>
        <p:nvPicPr>
          <p:cNvPr id="8" name="Picture Placeholder 7" descr="A child running in front of a mural&#10;&#10;Description automatically generated">
            <a:extLst>
              <a:ext uri="{FF2B5EF4-FFF2-40B4-BE49-F238E27FC236}">
                <a16:creationId xmlns:a16="http://schemas.microsoft.com/office/drawing/2014/main" id="{F20DED69-C18B-3438-B3B4-21B936245635}"/>
              </a:ext>
            </a:extLst>
          </p:cNvPr>
          <p:cNvPicPr>
            <a:picLocks noGrp="1" noChangeAspect="1"/>
          </p:cNvPicPr>
          <p:nvPr>
            <p:ph sz="half" idx="4294967295"/>
          </p:nvPr>
        </p:nvPicPr>
        <p:blipFill>
          <a:blip r:embed="rId8" cstate="screen">
            <a:extLst>
              <a:ext uri="{28A0092B-C50C-407E-A947-70E740481C1C}">
                <a14:useLocalDpi xmlns:a14="http://schemas.microsoft.com/office/drawing/2010/main"/>
              </a:ext>
            </a:extLst>
          </a:blip>
          <a:srcRect l="25855" t="307" r="19996" b="-307"/>
          <a:stretch/>
        </p:blipFill>
        <p:spPr>
          <a:xfrm>
            <a:off x="8564380" y="1926077"/>
            <a:ext cx="3267620" cy="4027993"/>
          </a:xfrm>
          <a:noFill/>
        </p:spPr>
      </p:pic>
    </p:spTree>
    <p:extLst>
      <p:ext uri="{BB962C8B-B14F-4D97-AF65-F5344CB8AC3E}">
        <p14:creationId xmlns:p14="http://schemas.microsoft.com/office/powerpoint/2010/main" val="1854580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0"/>
            <a:ext cx="5086349" cy="6858000"/>
            <a:chOff x="0" y="0"/>
            <a:chExt cx="2049881" cy="2346811"/>
          </a:xfrm>
        </p:grpSpPr>
        <p:sp>
          <p:nvSpPr>
            <p:cNvPr id="3" name="Freeform 3"/>
            <p:cNvSpPr/>
            <p:nvPr/>
          </p:nvSpPr>
          <p:spPr>
            <a:xfrm>
              <a:off x="0" y="0"/>
              <a:ext cx="2049881" cy="2346811"/>
            </a:xfrm>
            <a:custGeom>
              <a:avLst/>
              <a:gdLst/>
              <a:ahLst/>
              <a:cxnLst/>
              <a:rect l="l" t="t" r="r" b="b"/>
              <a:pathLst>
                <a:path w="2049881" h="2346811">
                  <a:moveTo>
                    <a:pt x="0" y="0"/>
                  </a:moveTo>
                  <a:lnTo>
                    <a:pt x="2049881" y="0"/>
                  </a:lnTo>
                  <a:lnTo>
                    <a:pt x="2049881" y="2346811"/>
                  </a:lnTo>
                  <a:lnTo>
                    <a:pt x="0" y="2346811"/>
                  </a:lnTo>
                  <a:close/>
                </a:path>
              </a:pathLst>
            </a:custGeom>
            <a:solidFill>
              <a:srgbClr val="002664"/>
            </a:solidFill>
            <a:ln cap="sq">
              <a:noFill/>
              <a:prstDash val="solid"/>
              <a:miter/>
            </a:ln>
          </p:spPr>
          <p:txBody>
            <a:bodyPr/>
            <a:lstStyle/>
            <a:p>
              <a:endParaRPr lang="en-AU" sz="1600"/>
            </a:p>
          </p:txBody>
        </p:sp>
        <p:sp>
          <p:nvSpPr>
            <p:cNvPr id="4" name="TextBox 4"/>
            <p:cNvSpPr txBox="1"/>
            <p:nvPr/>
          </p:nvSpPr>
          <p:spPr>
            <a:xfrm>
              <a:off x="0" y="-19050"/>
              <a:ext cx="2049881" cy="2365861"/>
            </a:xfrm>
            <a:prstGeom prst="rect">
              <a:avLst/>
            </a:prstGeom>
          </p:spPr>
          <p:txBody>
            <a:bodyPr lIns="33867" tIns="33867" rIns="33867" bIns="33867" rtlCol="0" anchor="ctr"/>
            <a:lstStyle/>
            <a:p>
              <a:pPr algn="ctr">
                <a:lnSpc>
                  <a:spcPts val="1906"/>
                </a:lnSpc>
                <a:spcBef>
                  <a:spcPct val="0"/>
                </a:spcBef>
              </a:pPr>
              <a:endParaRPr sz="1600"/>
            </a:p>
          </p:txBody>
        </p:sp>
      </p:grpSp>
      <p:sp>
        <p:nvSpPr>
          <p:cNvPr id="7" name="TextBox 7"/>
          <p:cNvSpPr txBox="1"/>
          <p:nvPr/>
        </p:nvSpPr>
        <p:spPr>
          <a:xfrm>
            <a:off x="563530" y="3070257"/>
            <a:ext cx="3518863" cy="1946238"/>
          </a:xfrm>
          <a:prstGeom prst="rect">
            <a:avLst/>
          </a:prstGeom>
        </p:spPr>
        <p:txBody>
          <a:bodyPr wrap="square" lIns="0" tIns="0" rIns="0" bIns="0" rtlCol="0" anchor="t">
            <a:spAutoFit/>
          </a:bodyPr>
          <a:lstStyle/>
          <a:p>
            <a:pPr>
              <a:lnSpc>
                <a:spcPts val="3920"/>
              </a:lnSpc>
              <a:spcBef>
                <a:spcPct val="0"/>
              </a:spcBef>
            </a:pPr>
            <a:r>
              <a:rPr lang="en-AU" spc="-56">
                <a:solidFill>
                  <a:schemeClr val="accent3"/>
                </a:solidFill>
                <a:latin typeface="+mj-lt"/>
              </a:rPr>
              <a:t>Equity is a capability that can be developed and deepened.</a:t>
            </a:r>
          </a:p>
          <a:p>
            <a:pPr>
              <a:lnSpc>
                <a:spcPts val="3920"/>
              </a:lnSpc>
              <a:spcBef>
                <a:spcPct val="0"/>
              </a:spcBef>
            </a:pPr>
            <a:endParaRPr lang="en-US" spc="-56">
              <a:solidFill>
                <a:schemeClr val="accent3"/>
              </a:solidFill>
              <a:latin typeface="+mj-lt"/>
            </a:endParaRPr>
          </a:p>
        </p:txBody>
      </p:sp>
      <p:grpSp>
        <p:nvGrpSpPr>
          <p:cNvPr id="14" name="Group 13">
            <a:extLst>
              <a:ext uri="{FF2B5EF4-FFF2-40B4-BE49-F238E27FC236}">
                <a16:creationId xmlns:a16="http://schemas.microsoft.com/office/drawing/2014/main" id="{6108A3F1-672E-CDA6-277C-8C12143167C2}"/>
              </a:ext>
            </a:extLst>
          </p:cNvPr>
          <p:cNvGrpSpPr/>
          <p:nvPr/>
        </p:nvGrpSpPr>
        <p:grpSpPr>
          <a:xfrm>
            <a:off x="3429000" y="648713"/>
            <a:ext cx="8903970" cy="5560574"/>
            <a:chOff x="-956945" y="1461868"/>
            <a:chExt cx="8054975" cy="5030372"/>
          </a:xfrm>
        </p:grpSpPr>
        <p:graphicFrame>
          <p:nvGraphicFramePr>
            <p:cNvPr id="10" name="Diagram 9">
              <a:extLst>
                <a:ext uri="{FF2B5EF4-FFF2-40B4-BE49-F238E27FC236}">
                  <a16:creationId xmlns:a16="http://schemas.microsoft.com/office/drawing/2014/main" id="{E5F9799D-A281-3173-097A-B0AA2DCB06A4}"/>
                </a:ext>
              </a:extLst>
            </p:cNvPr>
            <p:cNvGraphicFramePr/>
            <p:nvPr>
              <p:extLst>
                <p:ext uri="{D42A27DB-BD31-4B8C-83A1-F6EECF244321}">
                  <p14:modId xmlns:p14="http://schemas.microsoft.com/office/powerpoint/2010/main" val="1488799075"/>
                </p:ext>
              </p:extLst>
            </p:nvPr>
          </p:nvGraphicFramePr>
          <p:xfrm>
            <a:off x="-956945" y="1461868"/>
            <a:ext cx="8054975" cy="5030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Artificial Intelligence outline">
              <a:extLst>
                <a:ext uri="{FF2B5EF4-FFF2-40B4-BE49-F238E27FC236}">
                  <a16:creationId xmlns:a16="http://schemas.microsoft.com/office/drawing/2014/main" id="{B312F697-01C2-13E3-5DA0-DFD1C5CF27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52355" y="2044488"/>
              <a:ext cx="914400" cy="914400"/>
            </a:xfrm>
            <a:prstGeom prst="rect">
              <a:avLst/>
            </a:prstGeom>
          </p:spPr>
        </p:pic>
        <p:pic>
          <p:nvPicPr>
            <p:cNvPr id="12" name="Graphic 11" descr="Boardroom outline">
              <a:extLst>
                <a:ext uri="{FF2B5EF4-FFF2-40B4-BE49-F238E27FC236}">
                  <a16:creationId xmlns:a16="http://schemas.microsoft.com/office/drawing/2014/main" id="{C0FA20EE-8551-FA2B-E162-324122381F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50915" y="3490912"/>
              <a:ext cx="914400" cy="914400"/>
            </a:xfrm>
            <a:prstGeom prst="rect">
              <a:avLst/>
            </a:prstGeom>
          </p:spPr>
        </p:pic>
        <p:pic>
          <p:nvPicPr>
            <p:cNvPr id="13" name="Graphic 12" descr="Books on shelf outline">
              <a:extLst>
                <a:ext uri="{FF2B5EF4-FFF2-40B4-BE49-F238E27FC236}">
                  <a16:creationId xmlns:a16="http://schemas.microsoft.com/office/drawing/2014/main" id="{F638FA08-A8A8-24A6-A6FF-EAA4BE2DCBC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60783" y="4995224"/>
              <a:ext cx="921898" cy="921898"/>
            </a:xfrm>
            <a:prstGeom prst="rect">
              <a:avLst/>
            </a:prstGeom>
          </p:spPr>
        </p:pic>
      </p:grpSp>
      <p:sp>
        <p:nvSpPr>
          <p:cNvPr id="5" name="TextBox 4">
            <a:extLst>
              <a:ext uri="{FF2B5EF4-FFF2-40B4-BE49-F238E27FC236}">
                <a16:creationId xmlns:a16="http://schemas.microsoft.com/office/drawing/2014/main" id="{A28E08BC-2F02-3369-B600-88E02D1B5B09}"/>
              </a:ext>
            </a:extLst>
          </p:cNvPr>
          <p:cNvSpPr txBox="1"/>
          <p:nvPr/>
        </p:nvSpPr>
        <p:spPr>
          <a:xfrm>
            <a:off x="502774" y="1937512"/>
            <a:ext cx="3870552" cy="954107"/>
          </a:xfrm>
          <a:prstGeom prst="rect">
            <a:avLst/>
          </a:prstGeom>
          <a:noFill/>
        </p:spPr>
        <p:txBody>
          <a:bodyPr wrap="square">
            <a:spAutoFit/>
          </a:bodyPr>
          <a:lstStyle/>
          <a:p>
            <a:r>
              <a:rPr lang="en-AU" sz="2800" b="1" spc="-56">
                <a:solidFill>
                  <a:schemeClr val="bg1"/>
                </a:solidFill>
                <a:latin typeface="Public Sans"/>
              </a:rPr>
              <a:t>Leading equity for excellence </a:t>
            </a:r>
            <a:endParaRPr lang="en-US" sz="2800" b="1" spc="-56">
              <a:solidFill>
                <a:schemeClr val="bg1"/>
              </a:solidFill>
              <a:latin typeface="Public Sans"/>
            </a:endParaRPr>
          </a:p>
        </p:txBody>
      </p:sp>
    </p:spTree>
    <p:extLst>
      <p:ext uri="{BB962C8B-B14F-4D97-AF65-F5344CB8AC3E}">
        <p14:creationId xmlns:p14="http://schemas.microsoft.com/office/powerpoint/2010/main" val="1333446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AE6F-4F4F-8083-7457-6721CCA23C27}"/>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D04B619C-0426-4C26-6F92-3F353D5CD4D9}"/>
              </a:ext>
            </a:extLst>
          </p:cNvPr>
          <p:cNvGrpSpPr/>
          <p:nvPr/>
        </p:nvGrpSpPr>
        <p:grpSpPr>
          <a:xfrm>
            <a:off x="6650085" y="0"/>
            <a:ext cx="5541915" cy="6858000"/>
            <a:chOff x="0" y="0"/>
            <a:chExt cx="2543503" cy="3147530"/>
          </a:xfrm>
        </p:grpSpPr>
        <p:sp>
          <p:nvSpPr>
            <p:cNvPr id="12" name="Freeform 12">
              <a:extLst>
                <a:ext uri="{FF2B5EF4-FFF2-40B4-BE49-F238E27FC236}">
                  <a16:creationId xmlns:a16="http://schemas.microsoft.com/office/drawing/2014/main" id="{98EA4869-E7E7-3EC7-B4B4-85CB4EEA368C}"/>
                </a:ext>
              </a:extLst>
            </p:cNvPr>
            <p:cNvSpPr/>
            <p:nvPr/>
          </p:nvSpPr>
          <p:spPr>
            <a:xfrm>
              <a:off x="0" y="0"/>
              <a:ext cx="2543503" cy="3147530"/>
            </a:xfrm>
            <a:custGeom>
              <a:avLst/>
              <a:gdLst/>
              <a:ahLst/>
              <a:cxnLst/>
              <a:rect l="l" t="t" r="r" b="b"/>
              <a:pathLst>
                <a:path w="2543503" h="3147530">
                  <a:moveTo>
                    <a:pt x="0" y="0"/>
                  </a:moveTo>
                  <a:lnTo>
                    <a:pt x="2543503" y="0"/>
                  </a:lnTo>
                  <a:lnTo>
                    <a:pt x="2543503" y="3147530"/>
                  </a:lnTo>
                  <a:lnTo>
                    <a:pt x="0" y="3147530"/>
                  </a:lnTo>
                  <a:close/>
                </a:path>
              </a:pathLst>
            </a:custGeom>
            <a:solidFill>
              <a:srgbClr val="00266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13" name="TextBox 13">
              <a:extLst>
                <a:ext uri="{FF2B5EF4-FFF2-40B4-BE49-F238E27FC236}">
                  <a16:creationId xmlns:a16="http://schemas.microsoft.com/office/drawing/2014/main" id="{1EC67539-D323-FDBB-B681-EB5238794358}"/>
                </a:ext>
              </a:extLst>
            </p:cNvPr>
            <p:cNvSpPr txBox="1"/>
            <p:nvPr/>
          </p:nvSpPr>
          <p:spPr>
            <a:xfrm>
              <a:off x="0" y="-47625"/>
              <a:ext cx="2543503" cy="31951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65"/>
                </a:lnSpc>
              </a:pPr>
              <a:endParaRPr sz="800"/>
            </a:p>
          </p:txBody>
        </p:sp>
      </p:grpSp>
      <p:sp>
        <p:nvSpPr>
          <p:cNvPr id="17" name="Freeform 17">
            <a:extLst>
              <a:ext uri="{FF2B5EF4-FFF2-40B4-BE49-F238E27FC236}">
                <a16:creationId xmlns:a16="http://schemas.microsoft.com/office/drawing/2014/main" id="{77CFB94A-BE6D-9FF7-F2A8-DD2A73DD94E4}"/>
              </a:ext>
            </a:extLst>
          </p:cNvPr>
          <p:cNvSpPr/>
          <p:nvPr/>
        </p:nvSpPr>
        <p:spPr>
          <a:xfrm>
            <a:off x="11506200" y="6172200"/>
            <a:ext cx="511365" cy="555913"/>
          </a:xfrm>
          <a:custGeom>
            <a:avLst/>
            <a:gdLst/>
            <a:ahLst/>
            <a:cxnLst/>
            <a:rect l="l" t="t" r="r" b="b"/>
            <a:pathLst>
              <a:path w="767048" h="833870">
                <a:moveTo>
                  <a:pt x="0" y="0"/>
                </a:moveTo>
                <a:lnTo>
                  <a:pt x="767048" y="0"/>
                </a:lnTo>
                <a:lnTo>
                  <a:pt x="767048" y="833870"/>
                </a:lnTo>
                <a:lnTo>
                  <a:pt x="0" y="833870"/>
                </a:lnTo>
                <a:lnTo>
                  <a:pt x="0" y="0"/>
                </a:lnTo>
                <a:close/>
              </a:path>
            </a:pathLst>
          </a:custGeom>
          <a:blipFill>
            <a:blip r:embed="rId3"/>
            <a:stretch>
              <a:fillRect t="-60" b="-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9" name="TextBox 39">
            <a:extLst>
              <a:ext uri="{FF2B5EF4-FFF2-40B4-BE49-F238E27FC236}">
                <a16:creationId xmlns:a16="http://schemas.microsoft.com/office/drawing/2014/main" id="{4F8D66AE-7949-94DE-37F3-9541D7364E5F}"/>
              </a:ext>
            </a:extLst>
          </p:cNvPr>
          <p:cNvSpPr txBox="1"/>
          <p:nvPr/>
        </p:nvSpPr>
        <p:spPr>
          <a:xfrm>
            <a:off x="462455" y="431581"/>
            <a:ext cx="4042821" cy="46724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920"/>
              </a:lnSpc>
              <a:spcBef>
                <a:spcPct val="0"/>
              </a:spcBef>
            </a:pPr>
            <a:r>
              <a:rPr lang="en-US" sz="2800" b="1" spc="-56">
                <a:solidFill>
                  <a:srgbClr val="002664"/>
                </a:solidFill>
                <a:latin typeface="Public Sans"/>
              </a:rPr>
              <a:t>The way forward</a:t>
            </a:r>
          </a:p>
        </p:txBody>
      </p:sp>
      <p:grpSp>
        <p:nvGrpSpPr>
          <p:cNvPr id="61" name="Group 60">
            <a:extLst>
              <a:ext uri="{FF2B5EF4-FFF2-40B4-BE49-F238E27FC236}">
                <a16:creationId xmlns:a16="http://schemas.microsoft.com/office/drawing/2014/main" id="{326BED53-DD9C-BE42-9AB3-1C5861EDB9EC}"/>
              </a:ext>
            </a:extLst>
          </p:cNvPr>
          <p:cNvGrpSpPr/>
          <p:nvPr/>
        </p:nvGrpSpPr>
        <p:grpSpPr>
          <a:xfrm>
            <a:off x="461486" y="2137893"/>
            <a:ext cx="5840753" cy="4312265"/>
            <a:chOff x="255246" y="1476021"/>
            <a:chExt cx="5840753" cy="4312265"/>
          </a:xfrm>
        </p:grpSpPr>
        <p:grpSp>
          <p:nvGrpSpPr>
            <p:cNvPr id="18" name="Group 18">
              <a:extLst>
                <a:ext uri="{FF2B5EF4-FFF2-40B4-BE49-F238E27FC236}">
                  <a16:creationId xmlns:a16="http://schemas.microsoft.com/office/drawing/2014/main" id="{0521784D-D2EE-A57A-31C9-8A6239C5710D}"/>
                </a:ext>
              </a:extLst>
            </p:cNvPr>
            <p:cNvGrpSpPr/>
            <p:nvPr/>
          </p:nvGrpSpPr>
          <p:grpSpPr>
            <a:xfrm>
              <a:off x="1656497" y="1476021"/>
              <a:ext cx="4439502" cy="4312265"/>
              <a:chOff x="0" y="-41835"/>
              <a:chExt cx="915329" cy="1573789"/>
            </a:xfrm>
          </p:grpSpPr>
          <p:sp>
            <p:nvSpPr>
              <p:cNvPr id="19" name="Freeform 19">
                <a:extLst>
                  <a:ext uri="{FF2B5EF4-FFF2-40B4-BE49-F238E27FC236}">
                    <a16:creationId xmlns:a16="http://schemas.microsoft.com/office/drawing/2014/main" id="{F3370047-1DD9-743F-C257-0B19B388D137}"/>
                  </a:ext>
                </a:extLst>
              </p:cNvPr>
              <p:cNvSpPr/>
              <p:nvPr/>
            </p:nvSpPr>
            <p:spPr>
              <a:xfrm>
                <a:off x="0" y="-23813"/>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20" name="TextBox 20">
                <a:extLst>
                  <a:ext uri="{FF2B5EF4-FFF2-40B4-BE49-F238E27FC236}">
                    <a16:creationId xmlns:a16="http://schemas.microsoft.com/office/drawing/2014/main" id="{BB429AC7-287F-71E3-FDA1-76984D9A8F7C}"/>
                  </a:ext>
                </a:extLst>
              </p:cNvPr>
              <p:cNvSpPr txBox="1"/>
              <p:nvPr/>
            </p:nvSpPr>
            <p:spPr>
              <a:xfrm>
                <a:off x="8011" y="-41835"/>
                <a:ext cx="907318" cy="46171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965"/>
                  </a:lnSpc>
                </a:pPr>
                <a:r>
                  <a:rPr lang="en-US" sz="2800">
                    <a:solidFill>
                      <a:srgbClr val="000000"/>
                    </a:solidFill>
                    <a:latin typeface="Public Sans"/>
                  </a:rPr>
                  <a:t>Clarity in our thinking</a:t>
                </a:r>
              </a:p>
            </p:txBody>
          </p:sp>
          <p:sp>
            <p:nvSpPr>
              <p:cNvPr id="41" name="Freeform 19">
                <a:extLst>
                  <a:ext uri="{FF2B5EF4-FFF2-40B4-BE49-F238E27FC236}">
                    <a16:creationId xmlns:a16="http://schemas.microsoft.com/office/drawing/2014/main" id="{3BAACABF-F557-3CE2-22F0-16C02BA6E001}"/>
                  </a:ext>
                </a:extLst>
              </p:cNvPr>
              <p:cNvSpPr/>
              <p:nvPr/>
            </p:nvSpPr>
            <p:spPr>
              <a:xfrm>
                <a:off x="0" y="547027"/>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AU" sz="800"/>
              </a:p>
            </p:txBody>
          </p:sp>
          <p:sp>
            <p:nvSpPr>
              <p:cNvPr id="42" name="Freeform 19">
                <a:extLst>
                  <a:ext uri="{FF2B5EF4-FFF2-40B4-BE49-F238E27FC236}">
                    <a16:creationId xmlns:a16="http://schemas.microsoft.com/office/drawing/2014/main" id="{DE057EA0-87A7-22B6-28F9-207F7B45EE1E}"/>
                  </a:ext>
                </a:extLst>
              </p:cNvPr>
              <p:cNvSpPr/>
              <p:nvPr/>
            </p:nvSpPr>
            <p:spPr>
              <a:xfrm>
                <a:off x="0" y="1117867"/>
                <a:ext cx="915329" cy="414087"/>
              </a:xfrm>
              <a:custGeom>
                <a:avLst/>
                <a:gdLst/>
                <a:ahLst/>
                <a:cxnLst/>
                <a:rect l="l" t="t" r="r" b="b"/>
                <a:pathLst>
                  <a:path w="915329" h="414087">
                    <a:moveTo>
                      <a:pt x="82886" y="0"/>
                    </a:moveTo>
                    <a:lnTo>
                      <a:pt x="832443" y="0"/>
                    </a:lnTo>
                    <a:cubicBezTo>
                      <a:pt x="854425" y="0"/>
                      <a:pt x="875508" y="8733"/>
                      <a:pt x="891052" y="24277"/>
                    </a:cubicBezTo>
                    <a:cubicBezTo>
                      <a:pt x="906596" y="39821"/>
                      <a:pt x="915329" y="60904"/>
                      <a:pt x="915329" y="82886"/>
                    </a:cubicBezTo>
                    <a:lnTo>
                      <a:pt x="915329" y="331200"/>
                    </a:lnTo>
                    <a:cubicBezTo>
                      <a:pt x="915329" y="353183"/>
                      <a:pt x="906596" y="374266"/>
                      <a:pt x="891052" y="389810"/>
                    </a:cubicBezTo>
                    <a:cubicBezTo>
                      <a:pt x="875508" y="405354"/>
                      <a:pt x="854425" y="414087"/>
                      <a:pt x="832443" y="414087"/>
                    </a:cubicBezTo>
                    <a:lnTo>
                      <a:pt x="82886" y="414087"/>
                    </a:lnTo>
                    <a:cubicBezTo>
                      <a:pt x="60904" y="414087"/>
                      <a:pt x="39821" y="405354"/>
                      <a:pt x="24277" y="389810"/>
                    </a:cubicBezTo>
                    <a:cubicBezTo>
                      <a:pt x="8733" y="374266"/>
                      <a:pt x="0" y="353183"/>
                      <a:pt x="0" y="331200"/>
                    </a:cubicBezTo>
                    <a:lnTo>
                      <a:pt x="0" y="82886"/>
                    </a:lnTo>
                    <a:cubicBezTo>
                      <a:pt x="0" y="60904"/>
                      <a:pt x="8733" y="39821"/>
                      <a:pt x="24277" y="24277"/>
                    </a:cubicBezTo>
                    <a:cubicBezTo>
                      <a:pt x="39821" y="8733"/>
                      <a:pt x="60904" y="0"/>
                      <a:pt x="82886" y="0"/>
                    </a:cubicBezTo>
                    <a:close/>
                  </a:path>
                </a:pathLst>
              </a:custGeom>
              <a:solidFill>
                <a:srgbClr val="FFFFFF"/>
              </a:solidFill>
              <a:ln w="47625" cap="rnd">
                <a:solidFill>
                  <a:srgbClr val="002664"/>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grpSp>
        <p:sp>
          <p:nvSpPr>
            <p:cNvPr id="44" name="TextBox 43">
              <a:extLst>
                <a:ext uri="{FF2B5EF4-FFF2-40B4-BE49-F238E27FC236}">
                  <a16:creationId xmlns:a16="http://schemas.microsoft.com/office/drawing/2014/main" id="{5EF05042-F6FA-7524-FB8D-3174E3C5E0C9}"/>
                </a:ext>
              </a:extLst>
            </p:cNvPr>
            <p:cNvSpPr txBox="1"/>
            <p:nvPr/>
          </p:nvSpPr>
          <p:spPr>
            <a:xfrm>
              <a:off x="1656497" y="3522766"/>
              <a:ext cx="4439502" cy="367216"/>
            </a:xfrm>
            <a:prstGeom prst="rect">
              <a:avLst/>
            </a:prstGeom>
            <a:noFill/>
          </p:spPr>
          <p:txBody>
            <a:bodyPr wrap="square" lIns="91440" tIns="45720" rIns="91440" bIns="45720" anchor="t">
              <a:spAutoFit/>
            </a:bodyPr>
            <a:lstStyle/>
            <a:p>
              <a:pPr algn="ctr">
                <a:lnSpc>
                  <a:spcPts val="1965"/>
                </a:lnSpc>
              </a:pPr>
              <a:r>
                <a:rPr lang="en-US" sz="2800">
                  <a:solidFill>
                    <a:srgbClr val="000000"/>
                  </a:solidFill>
                  <a:latin typeface="Public Sans"/>
                </a:rPr>
                <a:t>Coherence of our goals</a:t>
              </a:r>
            </a:p>
          </p:txBody>
        </p:sp>
        <p:sp>
          <p:nvSpPr>
            <p:cNvPr id="45" name="TextBox 44">
              <a:extLst>
                <a:ext uri="{FF2B5EF4-FFF2-40B4-BE49-F238E27FC236}">
                  <a16:creationId xmlns:a16="http://schemas.microsoft.com/office/drawing/2014/main" id="{21D5377E-0E80-2057-5295-087E1CB7A27E}"/>
                </a:ext>
              </a:extLst>
            </p:cNvPr>
            <p:cNvSpPr txBox="1"/>
            <p:nvPr/>
          </p:nvSpPr>
          <p:spPr>
            <a:xfrm>
              <a:off x="1695352" y="5082241"/>
              <a:ext cx="4400645" cy="367216"/>
            </a:xfrm>
            <a:prstGeom prst="rect">
              <a:avLst/>
            </a:prstGeom>
            <a:noFill/>
          </p:spPr>
          <p:txBody>
            <a:bodyPr wrap="square" lIns="91440" tIns="45720" rIns="91440" bIns="45720" anchor="t">
              <a:spAutoFit/>
            </a:bodyPr>
            <a:lstStyle/>
            <a:p>
              <a:pPr algn="ctr">
                <a:lnSpc>
                  <a:spcPts val="1965"/>
                </a:lnSpc>
              </a:pPr>
              <a:r>
                <a:rPr lang="en-US" sz="2800">
                  <a:solidFill>
                    <a:srgbClr val="000000"/>
                  </a:solidFill>
                  <a:latin typeface="Public Sans"/>
                </a:rPr>
                <a:t>Consistency of practice </a:t>
              </a:r>
            </a:p>
          </p:txBody>
        </p:sp>
        <p:pic>
          <p:nvPicPr>
            <p:cNvPr id="47" name="Picture 46" descr="A blue and red line art of a head with lightbulb&#10;&#10;AI-generated content may be incorrect.">
              <a:extLst>
                <a:ext uri="{FF2B5EF4-FFF2-40B4-BE49-F238E27FC236}">
                  <a16:creationId xmlns:a16="http://schemas.microsoft.com/office/drawing/2014/main" id="{1EC61444-4609-419B-3E54-3D2C754D5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46" y="1512205"/>
              <a:ext cx="1146004" cy="1146004"/>
            </a:xfrm>
            <a:prstGeom prst="rect">
              <a:avLst/>
            </a:prstGeom>
          </p:spPr>
        </p:pic>
        <p:pic>
          <p:nvPicPr>
            <p:cNvPr id="49" name="Picture 48" descr="A blue and red graph with a red arrow&#10;&#10;AI-generated content may be incorrect.">
              <a:extLst>
                <a:ext uri="{FF2B5EF4-FFF2-40B4-BE49-F238E27FC236}">
                  <a16:creationId xmlns:a16="http://schemas.microsoft.com/office/drawing/2014/main" id="{14B1F7C4-4620-8C2C-ACFC-8828C92CC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80" y="3119283"/>
              <a:ext cx="1104870" cy="1104870"/>
            </a:xfrm>
            <a:prstGeom prst="rect">
              <a:avLst/>
            </a:prstGeom>
          </p:spPr>
        </p:pic>
      </p:grpSp>
      <p:sp>
        <p:nvSpPr>
          <p:cNvPr id="62" name="TextBox 61">
            <a:extLst>
              <a:ext uri="{FF2B5EF4-FFF2-40B4-BE49-F238E27FC236}">
                <a16:creationId xmlns:a16="http://schemas.microsoft.com/office/drawing/2014/main" id="{CE3E1E18-3D04-99E8-73A1-3A7181869689}"/>
              </a:ext>
            </a:extLst>
          </p:cNvPr>
          <p:cNvSpPr txBox="1"/>
          <p:nvPr/>
        </p:nvSpPr>
        <p:spPr>
          <a:xfrm>
            <a:off x="462455" y="989047"/>
            <a:ext cx="5972133" cy="1595935"/>
          </a:xfrm>
          <a:prstGeom prst="rect">
            <a:avLst/>
          </a:prstGeom>
          <a:noFill/>
        </p:spPr>
        <p:txBody>
          <a:bodyPr wrap="square" lIns="91440" tIns="45720" rIns="91440" bIns="45720" rtlCol="0" anchor="t">
            <a:spAutoFit/>
          </a:bodyPr>
          <a:lstStyle/>
          <a:p>
            <a:r>
              <a:rPr lang="en-US">
                <a:solidFill>
                  <a:srgbClr val="002060"/>
                </a:solidFill>
                <a:latin typeface="Public Sans"/>
              </a:rPr>
              <a:t>Harness the equity capability of system,  middle and school leaders to implement change.</a:t>
            </a:r>
          </a:p>
          <a:p>
            <a:endParaRPr lang="en-AU"/>
          </a:p>
        </p:txBody>
      </p:sp>
      <p:pic>
        <p:nvPicPr>
          <p:cNvPr id="63" name="Picture 62" descr="A person looking at a model of dna&#10;&#10;AI-generated content may be incorrect.">
            <a:extLst>
              <a:ext uri="{FF2B5EF4-FFF2-40B4-BE49-F238E27FC236}">
                <a16:creationId xmlns:a16="http://schemas.microsoft.com/office/drawing/2014/main" id="{EF23244A-CD3E-502A-CF49-DFDFC66D8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0488" y="1888507"/>
            <a:ext cx="4439503" cy="2959669"/>
          </a:xfrm>
          <a:prstGeom prst="rect">
            <a:avLst/>
          </a:prstGeom>
        </p:spPr>
      </p:pic>
      <p:pic>
        <p:nvPicPr>
          <p:cNvPr id="3" name="Picture 2" descr="A group of people sitting at a table with laptops&#10;&#10;AI-generated content may be incorrect.">
            <a:extLst>
              <a:ext uri="{FF2B5EF4-FFF2-40B4-BE49-F238E27FC236}">
                <a16:creationId xmlns:a16="http://schemas.microsoft.com/office/drawing/2014/main" id="{D46A04C8-0452-BFB0-AF09-FCA6713330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0" y="5407463"/>
            <a:ext cx="1018956" cy="1018956"/>
          </a:xfrm>
          <a:prstGeom prst="rect">
            <a:avLst/>
          </a:prstGeom>
        </p:spPr>
      </p:pic>
    </p:spTree>
    <p:extLst>
      <p:ext uri="{BB962C8B-B14F-4D97-AF65-F5344CB8AC3E}">
        <p14:creationId xmlns:p14="http://schemas.microsoft.com/office/powerpoint/2010/main" val="48440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DB73-1FDE-1C25-B70E-18233DEB6EBE}"/>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203276BE-97A1-2884-F38B-E0A87A93E98D}"/>
              </a:ext>
            </a:extLst>
          </p:cNvPr>
          <p:cNvGrpSpPr/>
          <p:nvPr/>
        </p:nvGrpSpPr>
        <p:grpSpPr>
          <a:xfrm>
            <a:off x="6650085" y="0"/>
            <a:ext cx="5541915" cy="6858000"/>
            <a:chOff x="0" y="0"/>
            <a:chExt cx="2543503" cy="3147530"/>
          </a:xfrm>
        </p:grpSpPr>
        <p:sp>
          <p:nvSpPr>
            <p:cNvPr id="12" name="Freeform 12">
              <a:extLst>
                <a:ext uri="{FF2B5EF4-FFF2-40B4-BE49-F238E27FC236}">
                  <a16:creationId xmlns:a16="http://schemas.microsoft.com/office/drawing/2014/main" id="{E7ACD299-3AA6-4D09-5BED-ED47F34C87AE}"/>
                </a:ext>
              </a:extLst>
            </p:cNvPr>
            <p:cNvSpPr/>
            <p:nvPr/>
          </p:nvSpPr>
          <p:spPr>
            <a:xfrm>
              <a:off x="0" y="0"/>
              <a:ext cx="2543503" cy="3147530"/>
            </a:xfrm>
            <a:custGeom>
              <a:avLst/>
              <a:gdLst/>
              <a:ahLst/>
              <a:cxnLst/>
              <a:rect l="l" t="t" r="r" b="b"/>
              <a:pathLst>
                <a:path w="2543503" h="3147530">
                  <a:moveTo>
                    <a:pt x="0" y="0"/>
                  </a:moveTo>
                  <a:lnTo>
                    <a:pt x="2543503" y="0"/>
                  </a:lnTo>
                  <a:lnTo>
                    <a:pt x="2543503" y="3147530"/>
                  </a:lnTo>
                  <a:lnTo>
                    <a:pt x="0" y="3147530"/>
                  </a:lnTo>
                  <a:close/>
                </a:path>
              </a:pathLst>
            </a:custGeom>
            <a:solidFill>
              <a:srgbClr val="00266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13" name="TextBox 13">
              <a:extLst>
                <a:ext uri="{FF2B5EF4-FFF2-40B4-BE49-F238E27FC236}">
                  <a16:creationId xmlns:a16="http://schemas.microsoft.com/office/drawing/2014/main" id="{139C50E4-9FA7-DAA0-23CA-E458E047A6C0}"/>
                </a:ext>
              </a:extLst>
            </p:cNvPr>
            <p:cNvSpPr txBox="1"/>
            <p:nvPr/>
          </p:nvSpPr>
          <p:spPr>
            <a:xfrm>
              <a:off x="0" y="-47625"/>
              <a:ext cx="2543503" cy="319515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65"/>
                </a:lnSpc>
              </a:pPr>
              <a:endParaRPr sz="800"/>
            </a:p>
          </p:txBody>
        </p:sp>
      </p:grpSp>
      <p:sp>
        <p:nvSpPr>
          <p:cNvPr id="17" name="Freeform 17">
            <a:extLst>
              <a:ext uri="{FF2B5EF4-FFF2-40B4-BE49-F238E27FC236}">
                <a16:creationId xmlns:a16="http://schemas.microsoft.com/office/drawing/2014/main" id="{FDAD98C0-56A5-8495-256A-78323ED5F3F0}"/>
              </a:ext>
            </a:extLst>
          </p:cNvPr>
          <p:cNvSpPr/>
          <p:nvPr/>
        </p:nvSpPr>
        <p:spPr>
          <a:xfrm>
            <a:off x="11506200" y="6172200"/>
            <a:ext cx="511365" cy="555913"/>
          </a:xfrm>
          <a:custGeom>
            <a:avLst/>
            <a:gdLst/>
            <a:ahLst/>
            <a:cxnLst/>
            <a:rect l="l" t="t" r="r" b="b"/>
            <a:pathLst>
              <a:path w="767048" h="833870">
                <a:moveTo>
                  <a:pt x="0" y="0"/>
                </a:moveTo>
                <a:lnTo>
                  <a:pt x="767048" y="0"/>
                </a:lnTo>
                <a:lnTo>
                  <a:pt x="767048" y="833870"/>
                </a:lnTo>
                <a:lnTo>
                  <a:pt x="0" y="833870"/>
                </a:lnTo>
                <a:lnTo>
                  <a:pt x="0" y="0"/>
                </a:lnTo>
                <a:close/>
              </a:path>
            </a:pathLst>
          </a:custGeom>
          <a:blipFill>
            <a:blip r:embed="rId3"/>
            <a:stretch>
              <a:fillRect t="-60" b="-6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AU" sz="800"/>
          </a:p>
        </p:txBody>
      </p:sp>
      <p:sp>
        <p:nvSpPr>
          <p:cNvPr id="39" name="TextBox 39">
            <a:extLst>
              <a:ext uri="{FF2B5EF4-FFF2-40B4-BE49-F238E27FC236}">
                <a16:creationId xmlns:a16="http://schemas.microsoft.com/office/drawing/2014/main" id="{53286A6D-CDC3-0398-ED08-C9E729C20556}"/>
              </a:ext>
            </a:extLst>
          </p:cNvPr>
          <p:cNvSpPr txBox="1"/>
          <p:nvPr/>
        </p:nvSpPr>
        <p:spPr>
          <a:xfrm>
            <a:off x="554084" y="314168"/>
            <a:ext cx="4987831" cy="95776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920"/>
              </a:lnSpc>
              <a:spcBef>
                <a:spcPct val="0"/>
              </a:spcBef>
            </a:pPr>
            <a:r>
              <a:rPr lang="en-US" sz="2800" b="1" spc="-56">
                <a:solidFill>
                  <a:srgbClr val="002664"/>
                </a:solidFill>
                <a:latin typeface="Public Sans"/>
              </a:rPr>
              <a:t>Enabling real shifts for </a:t>
            </a:r>
            <a:br>
              <a:rPr lang="en-US" sz="2800" b="1" spc="-56">
                <a:solidFill>
                  <a:srgbClr val="002664"/>
                </a:solidFill>
                <a:latin typeface="Public Sans"/>
              </a:rPr>
            </a:br>
            <a:r>
              <a:rPr lang="en-US" sz="2800" b="1" spc="-56">
                <a:solidFill>
                  <a:srgbClr val="002664"/>
                </a:solidFill>
                <a:latin typeface="Public Sans"/>
              </a:rPr>
              <a:t>equity and excellence</a:t>
            </a:r>
          </a:p>
        </p:txBody>
      </p:sp>
      <p:pic>
        <p:nvPicPr>
          <p:cNvPr id="8" name="Picture 7" descr="A blue and red balance scale&#10;&#10;AI-generated content may be incorrect.">
            <a:extLst>
              <a:ext uri="{FF2B5EF4-FFF2-40B4-BE49-F238E27FC236}">
                <a16:creationId xmlns:a16="http://schemas.microsoft.com/office/drawing/2014/main" id="{95376BD3-4A96-551B-C168-AED0BBFDA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166" y="181414"/>
            <a:ext cx="1230834" cy="1230834"/>
          </a:xfrm>
          <a:prstGeom prst="rect">
            <a:avLst/>
          </a:prstGeom>
        </p:spPr>
      </p:pic>
      <p:sp>
        <p:nvSpPr>
          <p:cNvPr id="10" name="TextBox 9">
            <a:extLst>
              <a:ext uri="{FF2B5EF4-FFF2-40B4-BE49-F238E27FC236}">
                <a16:creationId xmlns:a16="http://schemas.microsoft.com/office/drawing/2014/main" id="{2454472A-EC7E-6137-C9D5-0B2007EB36A9}"/>
              </a:ext>
            </a:extLst>
          </p:cNvPr>
          <p:cNvSpPr txBox="1"/>
          <p:nvPr/>
        </p:nvSpPr>
        <p:spPr>
          <a:xfrm>
            <a:off x="444807" y="1650185"/>
            <a:ext cx="5809410" cy="489364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a:solidFill>
                  <a:srgbClr val="002060"/>
                </a:solidFill>
                <a:latin typeface="Public Sans"/>
              </a:rPr>
              <a:t>Find the balance between top-down and bottom-up direction</a:t>
            </a:r>
          </a:p>
          <a:p>
            <a:pPr marL="342900" indent="-342900">
              <a:buFont typeface="Arial" panose="020B0604020202020204" pitchFamily="34" charset="0"/>
              <a:buChar char="•"/>
            </a:pPr>
            <a:endParaRPr lang="en-US">
              <a:solidFill>
                <a:srgbClr val="002060"/>
              </a:solidFill>
              <a:latin typeface="Public Sans" pitchFamily="2" charset="0"/>
            </a:endParaRPr>
          </a:p>
          <a:p>
            <a:pPr marL="342900" indent="-342900">
              <a:buFont typeface="Arial" panose="020B0604020202020204" pitchFamily="34" charset="0"/>
              <a:buChar char="•"/>
            </a:pPr>
            <a:r>
              <a:rPr lang="en-US">
                <a:solidFill>
                  <a:srgbClr val="002060"/>
                </a:solidFill>
                <a:latin typeface="Public Sans"/>
              </a:rPr>
              <a:t>Enable conditions for networks of leaders to work towards these goals</a:t>
            </a:r>
          </a:p>
          <a:p>
            <a:pPr marL="342900" indent="-342900">
              <a:buFont typeface="Arial" panose="020B0604020202020204" pitchFamily="34" charset="0"/>
              <a:buChar char="•"/>
            </a:pPr>
            <a:endParaRPr lang="en-US">
              <a:solidFill>
                <a:srgbClr val="002060"/>
              </a:solidFill>
              <a:latin typeface="Public Sans" pitchFamily="2" charset="0"/>
            </a:endParaRPr>
          </a:p>
          <a:p>
            <a:pPr marL="342900" indent="-342900">
              <a:buFont typeface="Arial" panose="020B0604020202020204" pitchFamily="34" charset="0"/>
              <a:buChar char="•"/>
            </a:pPr>
            <a:r>
              <a:rPr lang="en-US">
                <a:solidFill>
                  <a:srgbClr val="002060"/>
                </a:solidFill>
                <a:latin typeface="Public Sans"/>
              </a:rPr>
              <a:t>Empower executive directors, directors and principals to lead </a:t>
            </a:r>
            <a:r>
              <a:rPr lang="en-US" b="1">
                <a:solidFill>
                  <a:srgbClr val="002060"/>
                </a:solidFill>
                <a:latin typeface="Public Sans"/>
              </a:rPr>
              <a:t>from </a:t>
            </a:r>
            <a:r>
              <a:rPr lang="en-US">
                <a:solidFill>
                  <a:srgbClr val="002060"/>
                </a:solidFill>
                <a:latin typeface="Public Sans"/>
              </a:rPr>
              <a:t>the middle so that efforts are:</a:t>
            </a:r>
          </a:p>
          <a:p>
            <a:pPr marL="951865" lvl="1" indent="-342900">
              <a:buFont typeface="Arial" panose="020B0604020202020204" pitchFamily="34" charset="0"/>
              <a:buChar char="•"/>
            </a:pPr>
            <a:r>
              <a:rPr lang="en-US">
                <a:solidFill>
                  <a:srgbClr val="002060"/>
                </a:solidFill>
                <a:latin typeface="Public Sans"/>
              </a:rPr>
              <a:t>Responsive</a:t>
            </a:r>
            <a:endParaRPr lang="en-US">
              <a:solidFill>
                <a:srgbClr val="000000"/>
              </a:solidFill>
              <a:latin typeface="Calibri"/>
              <a:ea typeface="Calibri"/>
              <a:cs typeface="Calibri"/>
            </a:endParaRPr>
          </a:p>
          <a:p>
            <a:pPr marL="951865" lvl="1" indent="-342900">
              <a:buFont typeface="Arial" panose="020B0604020202020204" pitchFamily="34" charset="0"/>
              <a:buChar char="•"/>
            </a:pPr>
            <a:r>
              <a:rPr lang="en-US">
                <a:solidFill>
                  <a:srgbClr val="002060"/>
                </a:solidFill>
                <a:latin typeface="Public Sans"/>
              </a:rPr>
              <a:t>Nuanced</a:t>
            </a:r>
            <a:endParaRPr lang="en-US">
              <a:solidFill>
                <a:srgbClr val="002060"/>
              </a:solidFill>
              <a:latin typeface="Public Sans" pitchFamily="2" charset="0"/>
            </a:endParaRPr>
          </a:p>
          <a:p>
            <a:pPr marL="951865" lvl="1" indent="-342900">
              <a:buFont typeface="Arial" panose="020B0604020202020204" pitchFamily="34" charset="0"/>
              <a:buChar char="•"/>
            </a:pPr>
            <a:r>
              <a:rPr lang="en-US" err="1">
                <a:solidFill>
                  <a:srgbClr val="002060"/>
                </a:solidFill>
                <a:latin typeface="Public Sans"/>
              </a:rPr>
              <a:t>contextualised</a:t>
            </a:r>
            <a:r>
              <a:rPr lang="en-US">
                <a:solidFill>
                  <a:srgbClr val="002060"/>
                </a:solidFill>
                <a:latin typeface="Public Sans"/>
              </a:rPr>
              <a:t>.</a:t>
            </a:r>
            <a:endParaRPr lang="en-US">
              <a:solidFill>
                <a:srgbClr val="002060"/>
              </a:solidFill>
              <a:latin typeface="Public Sans" pitchFamily="2" charset="0"/>
            </a:endParaRPr>
          </a:p>
          <a:p>
            <a:r>
              <a:rPr lang="en-US">
                <a:solidFill>
                  <a:srgbClr val="002060"/>
                </a:solidFill>
                <a:latin typeface="Public Sans"/>
              </a:rPr>
              <a:t> </a:t>
            </a:r>
          </a:p>
        </p:txBody>
      </p:sp>
      <p:sp>
        <p:nvSpPr>
          <p:cNvPr id="14" name="Freeform 6">
            <a:extLst>
              <a:ext uri="{FF2B5EF4-FFF2-40B4-BE49-F238E27FC236}">
                <a16:creationId xmlns:a16="http://schemas.microsoft.com/office/drawing/2014/main" id="{647B2942-965B-0460-8AB1-AE523FF24973}"/>
              </a:ext>
            </a:extLst>
          </p:cNvPr>
          <p:cNvSpPr/>
          <p:nvPr/>
        </p:nvSpPr>
        <p:spPr>
          <a:xfrm>
            <a:off x="7618414" y="1181096"/>
            <a:ext cx="3620301" cy="4392040"/>
          </a:xfrm>
          <a:custGeom>
            <a:avLst/>
            <a:gdLst/>
            <a:ahLst/>
            <a:cxnLst/>
            <a:rect l="l" t="t" r="r" b="b"/>
            <a:pathLst>
              <a:path w="18288000" h="4491629">
                <a:moveTo>
                  <a:pt x="0" y="0"/>
                </a:moveTo>
                <a:lnTo>
                  <a:pt x="18288000" y="0"/>
                </a:lnTo>
                <a:lnTo>
                  <a:pt x="18288000" y="4491629"/>
                </a:lnTo>
                <a:lnTo>
                  <a:pt x="0" y="4491629"/>
                </a:lnTo>
                <a:lnTo>
                  <a:pt x="0" y="0"/>
                </a:lnTo>
                <a:close/>
              </a:path>
            </a:pathLst>
          </a:custGeom>
          <a:blipFill>
            <a:blip r:embed="rId5"/>
            <a:stretch>
              <a:fillRect l="-60982" t="-93" r="-86726" b="-2275"/>
            </a:stretch>
          </a:blipFill>
          <a:ln cap="sq">
            <a:noFill/>
            <a:prstDash val="solid"/>
            <a:miter/>
          </a:ln>
        </p:spPr>
        <p:txBody>
          <a:bodyPr/>
          <a:lstStyle/>
          <a:p>
            <a:endParaRPr lang="en-AU" sz="1600">
              <a:solidFill>
                <a:srgbClr val="22272B"/>
              </a:solidFill>
              <a:latin typeface="Public Sans Light"/>
            </a:endParaRPr>
          </a:p>
        </p:txBody>
      </p:sp>
    </p:spTree>
    <p:extLst>
      <p:ext uri="{BB962C8B-B14F-4D97-AF65-F5344CB8AC3E}">
        <p14:creationId xmlns:p14="http://schemas.microsoft.com/office/powerpoint/2010/main" val="2092063745"/>
      </p:ext>
    </p:extLst>
  </p:cSld>
  <p:clrMapOvr>
    <a:masterClrMapping/>
  </p:clrMapOvr>
</p:sld>
</file>

<file path=ppt/theme/theme1.xml><?xml version="1.0" encoding="utf-8"?>
<a:theme xmlns:a="http://schemas.openxmlformats.org/drawingml/2006/main" name="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SWG Corporate">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 PPT Template 2022 DRAFT" id="{EE3A526C-8D38-9A4D-A42A-078C80723416}" vid="{3CBC06BA-A92D-1648-A71C-24BD71284C3B}"/>
    </a:ext>
  </a:extLst>
</a:theme>
</file>

<file path=ppt/theme/theme4.xml><?xml version="1.0" encoding="utf-8"?>
<a:theme xmlns:a="http://schemas.openxmlformats.org/drawingml/2006/main" name="Office Theme">
  <a:themeElements>
    <a:clrScheme name="DET">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46c5cb3-f9c0-4ea5-a961-8bead839f9f4">
      <UserInfo>
        <DisplayName>Nick Magriplis (Nick Magriplis)</DisplayName>
        <AccountId>33</AccountId>
        <AccountType/>
      </UserInfo>
    </SharedWithUsers>
    <lcf76f155ced4ddcb4097134ff3c332f xmlns="4a988f59-6841-45a5-822d-3afefe0d481f">
      <Terms xmlns="http://schemas.microsoft.com/office/infopath/2007/PartnerControls"/>
    </lcf76f155ced4ddcb4097134ff3c332f>
    <TaxCatchAll xmlns="446c5cb3-f9c0-4ea5-a961-8bead839f9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96F3E523E4E04D9C294B078ECABD5A" ma:contentTypeVersion="15" ma:contentTypeDescription="Create a new document." ma:contentTypeScope="" ma:versionID="5162b0315a229264645c5e2518d1724c">
  <xsd:schema xmlns:xsd="http://www.w3.org/2001/XMLSchema" xmlns:xs="http://www.w3.org/2001/XMLSchema" xmlns:p="http://schemas.microsoft.com/office/2006/metadata/properties" xmlns:ns2="4a988f59-6841-45a5-822d-3afefe0d481f" xmlns:ns3="446c5cb3-f9c0-4ea5-a961-8bead839f9f4" targetNamespace="http://schemas.microsoft.com/office/2006/metadata/properties" ma:root="true" ma:fieldsID="15aeee612c89ef551ec2ef2097695f18" ns2:_="" ns3:_="">
    <xsd:import namespace="4a988f59-6841-45a5-822d-3afefe0d481f"/>
    <xsd:import namespace="446c5cb3-f9c0-4ea5-a961-8bead839f9f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2:lcf76f155ced4ddcb4097134ff3c332f" minOccurs="0"/>
                <xsd:element ref="ns3:TaxCatchAll" minOccurs="0"/>
                <xsd:element ref="ns2:MediaServiceOCR"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88f59-6841-45a5-822d-3afefe0d48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c5cb3-f9c0-4ea5-a961-8bead839f9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9" nillable="true" ma:displayName="Taxonomy Catch All Column" ma:hidden="true" ma:list="{634ae89d-6b59-4b27-ad20-7e5ea013923f}" ma:internalName="TaxCatchAll" ma:showField="CatchAllData" ma:web="446c5cb3-f9c0-4ea5-a961-8bead839f9f4">
      <xsd:complexType>
        <xsd:complexContent>
          <xsd:extension base="dms:MultiChoiceLookup">
            <xsd:sequence>
              <xsd:element name="Value" type="dms:Lookup" maxOccurs="unbounded" minOccurs="0" nillable="true"/>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082A7E-AA8D-47FC-8A8B-0782738046CC}">
  <ds:schemaRefs>
    <ds:schemaRef ds:uri="http://schemas.microsoft.com/sharepoint/v3/contenttype/forms"/>
  </ds:schemaRefs>
</ds:datastoreItem>
</file>

<file path=customXml/itemProps2.xml><?xml version="1.0" encoding="utf-8"?>
<ds:datastoreItem xmlns:ds="http://schemas.openxmlformats.org/officeDocument/2006/customXml" ds:itemID="{DB6C5438-CAA8-4005-9578-9C39D53F6EE5}">
  <ds:schemaRef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purl.org/dc/dcmitype/"/>
    <ds:schemaRef ds:uri="http://schemas.microsoft.com/office/2006/metadata/properties"/>
    <ds:schemaRef ds:uri="http://purl.org/dc/terms/"/>
    <ds:schemaRef ds:uri="4a988f59-6841-45a5-822d-3afefe0d481f"/>
    <ds:schemaRef ds:uri="446c5cb3-f9c0-4ea5-a961-8bead839f9f4"/>
    <ds:schemaRef ds:uri="http://purl.org/dc/elements/1.1/"/>
  </ds:schemaRefs>
</ds:datastoreItem>
</file>

<file path=customXml/itemProps3.xml><?xml version="1.0" encoding="utf-8"?>
<ds:datastoreItem xmlns:ds="http://schemas.openxmlformats.org/officeDocument/2006/customXml" ds:itemID="{2FBCD609-01DD-44FF-A509-785495F152DF}">
  <ds:schemaRefs>
    <ds:schemaRef ds:uri="446c5cb3-f9c0-4ea5-a961-8bead839f9f4"/>
    <ds:schemaRef ds:uri="4a988f59-6841-45a5-822d-3afefe0d48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1206</TotalTime>
  <Words>2108</Words>
  <Application>Microsoft Office PowerPoint</Application>
  <PresentationFormat>Widescreen</PresentationFormat>
  <Paragraphs>234</Paragraphs>
  <Slides>12</Slides>
  <Notes>12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12</vt:i4>
      </vt:variant>
    </vt:vector>
  </HeadingPairs>
  <TitlesOfParts>
    <vt:vector size="27" baseType="lpstr">
      <vt:lpstr>Montserrat SemiBold</vt:lpstr>
      <vt:lpstr>Public Sans</vt:lpstr>
      <vt:lpstr>Calibri</vt:lpstr>
      <vt:lpstr>Segoe UI</vt:lpstr>
      <vt:lpstr>Courier New</vt:lpstr>
      <vt:lpstr>Montserrat Medium</vt:lpstr>
      <vt:lpstr>Public Sans Light</vt:lpstr>
      <vt:lpstr>Courier New,monospace</vt:lpstr>
      <vt:lpstr>Arial</vt:lpstr>
      <vt:lpstr>Times New Roman</vt:lpstr>
      <vt:lpstr>Public Sans Black</vt:lpstr>
      <vt:lpstr>NSWG Corporate</vt:lpstr>
      <vt:lpstr>Office Theme</vt:lpstr>
      <vt:lpstr>1_NSWG Corporate</vt:lpstr>
      <vt:lpstr>Office Theme</vt:lpstr>
      <vt:lpstr>PowerPoint Presentation</vt:lpstr>
      <vt:lpstr>PowerPoint Presentation</vt:lpstr>
      <vt:lpstr>PowerPoint Presentation</vt:lpstr>
      <vt:lpstr>PowerPoint Presentation</vt:lpstr>
      <vt:lpstr>PowerPoint Presentation</vt:lpstr>
      <vt:lpstr>2024: Laying foundations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Venables (Sarah Venables)</dc:creator>
  <cp:lastModifiedBy>Haley O'Connor</cp:lastModifiedBy>
  <cp:revision>3</cp:revision>
  <cp:lastPrinted>2025-03-20T02:16:54Z</cp:lastPrinted>
  <dcterms:created xsi:type="dcterms:W3CDTF">2024-05-24T09:34:23Z</dcterms:created>
  <dcterms:modified xsi:type="dcterms:W3CDTF">2025-03-20T22:08:45Z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2024-05-24T11:22:24Z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d3337b6d-b94b-488a-8461-72d36553461d</vt:lpwstr>
  </property>
  <property fmtid="{D5CDD505-2E9C-101B-9397-08002B2CF9AE}" pid="8" name="MSIP_Label_b603dfd7-d93a-4381-a340-2995d8282205_ContentBits">
    <vt:lpwstr>0</vt:lpwstr>
  </property>
  <property fmtid="{D5CDD505-2E9C-101B-9397-08002B2CF9AE}" pid="9" name="ContentTypeId">
    <vt:lpwstr>0x0101007496F3E523E4E04D9C294B078ECABD5A</vt:lpwstr>
  </property>
  <property fmtid="{D5CDD505-2E9C-101B-9397-08002B2CF9AE}" pid="10" name="MediaServiceImageTags">
    <vt:lpwstr/>
  </property>
</Properties>
</file>