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6" r:id="rId6"/>
    <p:sldId id="286" r:id="rId7"/>
    <p:sldId id="391" r:id="rId8"/>
    <p:sldId id="392" r:id="rId9"/>
    <p:sldId id="463" r:id="rId10"/>
    <p:sldId id="480" r:id="rId11"/>
    <p:sldId id="477" r:id="rId12"/>
    <p:sldId id="476" r:id="rId13"/>
    <p:sldId id="300" r:id="rId14"/>
    <p:sldId id="272" r:id="rId15"/>
    <p:sldId id="478" r:id="rId16"/>
    <p:sldId id="258" r:id="rId17"/>
    <p:sldId id="474" r:id="rId18"/>
    <p:sldId id="461" r:id="rId19"/>
    <p:sldId id="296" r:id="rId20"/>
    <p:sldId id="298" r:id="rId21"/>
    <p:sldId id="270" r:id="rId22"/>
    <p:sldId id="424" r:id="rId2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10ADFE-6D09-9B89-F23F-76270E58DEF6}" name="David Riordan" initials="DR" userId="S::David.Riordan6@det.nsw.edu.au::6b36afdf-e51c-453d-a4ec-6c6534043a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CEC"/>
    <a:srgbClr val="F0F0F1"/>
    <a:srgbClr val="16254E"/>
    <a:srgbClr val="8DD380"/>
    <a:srgbClr val="D3D3D6"/>
    <a:srgbClr val="7F7F7F"/>
    <a:srgbClr val="71E8EE"/>
    <a:srgbClr val="387C2B"/>
    <a:srgbClr val="C6F6F8"/>
    <a:srgbClr val="14A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8153" autoAdjust="0"/>
  </p:normalViewPr>
  <p:slideViewPr>
    <p:cSldViewPr snapToGrid="0">
      <p:cViewPr varScale="1">
        <p:scale>
          <a:sx n="79" d="100"/>
          <a:sy n="79" d="100"/>
        </p:scale>
        <p:origin x="71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03733-886B-4957-99D5-C8D40A61EF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E12106E-4BBF-4047-AE9E-DF573286D0E2}">
      <dgm:prSet phldrT="[Text]"/>
      <dgm:spPr/>
      <dgm:t>
        <a:bodyPr/>
        <a:lstStyle/>
        <a:p>
          <a:r>
            <a:rPr lang="en-AU" dirty="0"/>
            <a:t>Trusts and Foundations 53%</a:t>
          </a:r>
        </a:p>
      </dgm:t>
    </dgm:pt>
    <dgm:pt modelId="{A1CD7559-F145-42B8-83F6-1D61274D48FD}" type="parTrans" cxnId="{8A96385C-7F53-4E89-B7C6-1C26B6FA19FD}">
      <dgm:prSet/>
      <dgm:spPr/>
      <dgm:t>
        <a:bodyPr/>
        <a:lstStyle/>
        <a:p>
          <a:endParaRPr lang="en-AU"/>
        </a:p>
      </dgm:t>
    </dgm:pt>
    <dgm:pt modelId="{894D67DB-D48A-4DBB-AB35-2C7B8B9B2AF3}" type="sibTrans" cxnId="{8A96385C-7F53-4E89-B7C6-1C26B6FA19FD}">
      <dgm:prSet/>
      <dgm:spPr/>
      <dgm:t>
        <a:bodyPr/>
        <a:lstStyle/>
        <a:p>
          <a:endParaRPr lang="en-AU"/>
        </a:p>
      </dgm:t>
    </dgm:pt>
    <dgm:pt modelId="{6024D5A5-BE4A-4F68-952C-F11543BB6B94}">
      <dgm:prSet phldrT="[Text]"/>
      <dgm:spPr/>
      <dgm:t>
        <a:bodyPr/>
        <a:lstStyle/>
        <a:p>
          <a:r>
            <a:rPr lang="en-AU" dirty="0"/>
            <a:t>Organisations and Partners 19% </a:t>
          </a:r>
        </a:p>
      </dgm:t>
    </dgm:pt>
    <dgm:pt modelId="{29C0EA26-9E19-416C-A82B-201B9B7418B2}" type="parTrans" cxnId="{C680699A-4CFD-43AC-A3CE-B1D9F208AAD6}">
      <dgm:prSet/>
      <dgm:spPr/>
      <dgm:t>
        <a:bodyPr/>
        <a:lstStyle/>
        <a:p>
          <a:endParaRPr lang="en-AU"/>
        </a:p>
      </dgm:t>
    </dgm:pt>
    <dgm:pt modelId="{B6DDDBD5-E1AB-40D5-8FAE-8D53A4E62E9D}" type="sibTrans" cxnId="{C680699A-4CFD-43AC-A3CE-B1D9F208AAD6}">
      <dgm:prSet/>
      <dgm:spPr/>
      <dgm:t>
        <a:bodyPr/>
        <a:lstStyle/>
        <a:p>
          <a:endParaRPr lang="en-AU"/>
        </a:p>
      </dgm:t>
    </dgm:pt>
    <dgm:pt modelId="{D530A438-54FF-4513-A193-21203003154D}">
      <dgm:prSet phldrT="[Text]"/>
      <dgm:spPr/>
      <dgm:t>
        <a:bodyPr/>
        <a:lstStyle/>
        <a:p>
          <a:r>
            <a:rPr lang="en-AU" dirty="0"/>
            <a:t>Government 14%</a:t>
          </a:r>
        </a:p>
      </dgm:t>
    </dgm:pt>
    <dgm:pt modelId="{8A5AE64A-B1E4-449F-BD6C-9239B803DD77}" type="sibTrans" cxnId="{A8C006BD-7741-4FDC-9647-9DC154D373C5}">
      <dgm:prSet/>
      <dgm:spPr/>
      <dgm:t>
        <a:bodyPr/>
        <a:lstStyle/>
        <a:p>
          <a:endParaRPr lang="en-AU"/>
        </a:p>
      </dgm:t>
    </dgm:pt>
    <dgm:pt modelId="{0DB9A476-C47B-4377-9B59-00C034AD598E}" type="parTrans" cxnId="{A8C006BD-7741-4FDC-9647-9DC154D373C5}">
      <dgm:prSet/>
      <dgm:spPr/>
      <dgm:t>
        <a:bodyPr/>
        <a:lstStyle/>
        <a:p>
          <a:endParaRPr lang="en-AU"/>
        </a:p>
      </dgm:t>
    </dgm:pt>
    <dgm:pt modelId="{17FB0678-1806-4C4E-B517-09DD9F6A0BAB}">
      <dgm:prSet phldrT="[Text]"/>
      <dgm:spPr/>
      <dgm:t>
        <a:bodyPr/>
        <a:lstStyle/>
        <a:p>
          <a:r>
            <a:rPr lang="en-AU" dirty="0"/>
            <a:t>Specific Scholarship Group 2%</a:t>
          </a:r>
        </a:p>
      </dgm:t>
    </dgm:pt>
    <dgm:pt modelId="{FD0162BB-D1D8-4F57-BBB9-9664FCD5AC5C}" type="parTrans" cxnId="{112A1903-8A8E-4643-B080-315192FAF3BA}">
      <dgm:prSet/>
      <dgm:spPr/>
      <dgm:t>
        <a:bodyPr/>
        <a:lstStyle/>
        <a:p>
          <a:endParaRPr lang="en-AU"/>
        </a:p>
      </dgm:t>
    </dgm:pt>
    <dgm:pt modelId="{6DA6E58F-04AE-4DD0-8B69-2491124C399B}" type="sibTrans" cxnId="{112A1903-8A8E-4643-B080-315192FAF3BA}">
      <dgm:prSet/>
      <dgm:spPr/>
      <dgm:t>
        <a:bodyPr/>
        <a:lstStyle/>
        <a:p>
          <a:endParaRPr lang="en-AU"/>
        </a:p>
      </dgm:t>
    </dgm:pt>
    <dgm:pt modelId="{4546FC65-46CC-4030-B9BE-76769C79F8F3}">
      <dgm:prSet phldrT="[Text]"/>
      <dgm:spPr/>
      <dgm:t>
        <a:bodyPr/>
        <a:lstStyle/>
        <a:p>
          <a:r>
            <a:rPr lang="en-AU" dirty="0"/>
            <a:t>Individuals 11%</a:t>
          </a:r>
        </a:p>
      </dgm:t>
    </dgm:pt>
    <dgm:pt modelId="{33F75726-018F-41A0-ABA0-379CCA555379}" type="parTrans" cxnId="{586E6ECF-C4EB-434C-B9BC-ACABE05D1DFE}">
      <dgm:prSet/>
      <dgm:spPr/>
      <dgm:t>
        <a:bodyPr/>
        <a:lstStyle/>
        <a:p>
          <a:endParaRPr lang="en-AU"/>
        </a:p>
      </dgm:t>
    </dgm:pt>
    <dgm:pt modelId="{58CF1083-E96F-4EE8-83B1-415EDCAE09DF}" type="sibTrans" cxnId="{586E6ECF-C4EB-434C-B9BC-ACABE05D1DFE}">
      <dgm:prSet/>
      <dgm:spPr/>
      <dgm:t>
        <a:bodyPr/>
        <a:lstStyle/>
        <a:p>
          <a:endParaRPr lang="en-AU"/>
        </a:p>
      </dgm:t>
    </dgm:pt>
    <dgm:pt modelId="{93B2BC72-3818-42D3-8269-141FC6D9BA91}">
      <dgm:prSet phldrT="[Text]"/>
      <dgm:spPr/>
      <dgm:t>
        <a:bodyPr/>
        <a:lstStyle/>
        <a:p>
          <a:r>
            <a:rPr lang="en-AU" dirty="0"/>
            <a:t>Bequests 1%</a:t>
          </a:r>
        </a:p>
      </dgm:t>
    </dgm:pt>
    <dgm:pt modelId="{5C063B0E-76D1-4594-A942-AE3B15091C76}" type="parTrans" cxnId="{AE45FE73-B742-4CD1-86AA-129FED63605C}">
      <dgm:prSet/>
      <dgm:spPr/>
      <dgm:t>
        <a:bodyPr/>
        <a:lstStyle/>
        <a:p>
          <a:endParaRPr lang="en-AU"/>
        </a:p>
      </dgm:t>
    </dgm:pt>
    <dgm:pt modelId="{0236D58C-8E66-492D-8D17-25B079F54178}" type="sibTrans" cxnId="{AE45FE73-B742-4CD1-86AA-129FED63605C}">
      <dgm:prSet/>
      <dgm:spPr/>
      <dgm:t>
        <a:bodyPr/>
        <a:lstStyle/>
        <a:p>
          <a:endParaRPr lang="en-AU"/>
        </a:p>
      </dgm:t>
    </dgm:pt>
    <dgm:pt modelId="{E6A5AD4A-E44C-4101-8642-A172D0E08BE3}" type="pres">
      <dgm:prSet presAssocID="{07A03733-886B-4957-99D5-C8D40A61EF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1300F5-A6C1-464F-AF39-A5DC00C6907B}" type="pres">
      <dgm:prSet presAssocID="{7E12106E-4BBF-4047-AE9E-DF573286D0E2}" presName="hierRoot1" presStyleCnt="0"/>
      <dgm:spPr/>
    </dgm:pt>
    <dgm:pt modelId="{92DED5FE-5AC5-48F7-B04D-B7407BC3CB15}" type="pres">
      <dgm:prSet presAssocID="{7E12106E-4BBF-4047-AE9E-DF573286D0E2}" presName="composite" presStyleCnt="0"/>
      <dgm:spPr/>
    </dgm:pt>
    <dgm:pt modelId="{9D26B3E0-06DF-4522-8657-FAB0174D2DFB}" type="pres">
      <dgm:prSet presAssocID="{7E12106E-4BBF-4047-AE9E-DF573286D0E2}" presName="background" presStyleLbl="node0" presStyleIdx="0" presStyleCnt="1"/>
      <dgm:spPr/>
    </dgm:pt>
    <dgm:pt modelId="{8F0B0EEF-0E89-4877-BD81-69D071069D0B}" type="pres">
      <dgm:prSet presAssocID="{7E12106E-4BBF-4047-AE9E-DF573286D0E2}" presName="text" presStyleLbl="fgAcc0" presStyleIdx="0" presStyleCnt="1" custScaleX="86062" custScaleY="71484">
        <dgm:presLayoutVars>
          <dgm:chPref val="3"/>
        </dgm:presLayoutVars>
      </dgm:prSet>
      <dgm:spPr/>
    </dgm:pt>
    <dgm:pt modelId="{CEBC1002-43BB-4924-911B-8F6B00431FA1}" type="pres">
      <dgm:prSet presAssocID="{7E12106E-4BBF-4047-AE9E-DF573286D0E2}" presName="hierChild2" presStyleCnt="0"/>
      <dgm:spPr/>
    </dgm:pt>
    <dgm:pt modelId="{0661E183-C8ED-463A-B8D9-078A6057E9B8}" type="pres">
      <dgm:prSet presAssocID="{29C0EA26-9E19-416C-A82B-201B9B7418B2}" presName="Name10" presStyleLbl="parChTrans1D2" presStyleIdx="0" presStyleCnt="3"/>
      <dgm:spPr/>
    </dgm:pt>
    <dgm:pt modelId="{A61135A0-2169-4D96-9D15-D0A94092AA3F}" type="pres">
      <dgm:prSet presAssocID="{6024D5A5-BE4A-4F68-952C-F11543BB6B94}" presName="hierRoot2" presStyleCnt="0"/>
      <dgm:spPr/>
    </dgm:pt>
    <dgm:pt modelId="{02908F14-A696-454E-9A82-A3E1BF0C1795}" type="pres">
      <dgm:prSet presAssocID="{6024D5A5-BE4A-4F68-952C-F11543BB6B94}" presName="composite2" presStyleCnt="0"/>
      <dgm:spPr/>
    </dgm:pt>
    <dgm:pt modelId="{B2943EF4-7919-4DC9-8BFE-18E59CA08D3D}" type="pres">
      <dgm:prSet presAssocID="{6024D5A5-BE4A-4F68-952C-F11543BB6B94}" presName="background2" presStyleLbl="node2" presStyleIdx="0" presStyleCnt="3"/>
      <dgm:spPr/>
    </dgm:pt>
    <dgm:pt modelId="{607DF87B-37FE-478A-8568-F072BA4CE647}" type="pres">
      <dgm:prSet presAssocID="{6024D5A5-BE4A-4F68-952C-F11543BB6B94}" presName="text2" presStyleLbl="fgAcc2" presStyleIdx="0" presStyleCnt="3">
        <dgm:presLayoutVars>
          <dgm:chPref val="3"/>
        </dgm:presLayoutVars>
      </dgm:prSet>
      <dgm:spPr/>
    </dgm:pt>
    <dgm:pt modelId="{0A6DB9A6-3E18-4A02-81FE-31B12474911E}" type="pres">
      <dgm:prSet presAssocID="{6024D5A5-BE4A-4F68-952C-F11543BB6B94}" presName="hierChild3" presStyleCnt="0"/>
      <dgm:spPr/>
    </dgm:pt>
    <dgm:pt modelId="{5CD6978B-556F-431F-ADC0-307609268620}" type="pres">
      <dgm:prSet presAssocID="{FD0162BB-D1D8-4F57-BBB9-9664FCD5AC5C}" presName="Name17" presStyleLbl="parChTrans1D3" presStyleIdx="0" presStyleCnt="2"/>
      <dgm:spPr/>
    </dgm:pt>
    <dgm:pt modelId="{BAAC46E0-9A29-4A60-9ADE-88A224F422DF}" type="pres">
      <dgm:prSet presAssocID="{17FB0678-1806-4C4E-B517-09DD9F6A0BAB}" presName="hierRoot3" presStyleCnt="0"/>
      <dgm:spPr/>
    </dgm:pt>
    <dgm:pt modelId="{77D1F9F3-A494-4D4E-962F-2CB0B8C48016}" type="pres">
      <dgm:prSet presAssocID="{17FB0678-1806-4C4E-B517-09DD9F6A0BAB}" presName="composite3" presStyleCnt="0"/>
      <dgm:spPr/>
    </dgm:pt>
    <dgm:pt modelId="{795B9CBD-119E-4D6C-93E4-8C7A7A7BDC33}" type="pres">
      <dgm:prSet presAssocID="{17FB0678-1806-4C4E-B517-09DD9F6A0BAB}" presName="background3" presStyleLbl="node3" presStyleIdx="0" presStyleCnt="2"/>
      <dgm:spPr/>
    </dgm:pt>
    <dgm:pt modelId="{3E44C7AA-770A-40A6-B92F-7203C4394DD4}" type="pres">
      <dgm:prSet presAssocID="{17FB0678-1806-4C4E-B517-09DD9F6A0BAB}" presName="text3" presStyleLbl="fgAcc3" presStyleIdx="0" presStyleCnt="2">
        <dgm:presLayoutVars>
          <dgm:chPref val="3"/>
        </dgm:presLayoutVars>
      </dgm:prSet>
      <dgm:spPr/>
    </dgm:pt>
    <dgm:pt modelId="{DA15FC89-81E4-4F30-B3F6-7C736CBD3053}" type="pres">
      <dgm:prSet presAssocID="{17FB0678-1806-4C4E-B517-09DD9F6A0BAB}" presName="hierChild4" presStyleCnt="0"/>
      <dgm:spPr/>
    </dgm:pt>
    <dgm:pt modelId="{A06F7ED4-227B-49AB-B521-5A6FC3DB9404}" type="pres">
      <dgm:prSet presAssocID="{5C063B0E-76D1-4594-A942-AE3B15091C76}" presName="Name17" presStyleLbl="parChTrans1D3" presStyleIdx="1" presStyleCnt="2"/>
      <dgm:spPr/>
    </dgm:pt>
    <dgm:pt modelId="{811D7F2D-59FC-4DA4-A5F2-52BD6CA42CE8}" type="pres">
      <dgm:prSet presAssocID="{93B2BC72-3818-42D3-8269-141FC6D9BA91}" presName="hierRoot3" presStyleCnt="0"/>
      <dgm:spPr/>
    </dgm:pt>
    <dgm:pt modelId="{8779AC50-7DDE-4DFF-9455-882D2C3E4BF4}" type="pres">
      <dgm:prSet presAssocID="{93B2BC72-3818-42D3-8269-141FC6D9BA91}" presName="composite3" presStyleCnt="0"/>
      <dgm:spPr/>
    </dgm:pt>
    <dgm:pt modelId="{BDBA38A9-4834-482B-AB22-66A5FF5BEFDB}" type="pres">
      <dgm:prSet presAssocID="{93B2BC72-3818-42D3-8269-141FC6D9BA91}" presName="background3" presStyleLbl="node3" presStyleIdx="1" presStyleCnt="2"/>
      <dgm:spPr/>
    </dgm:pt>
    <dgm:pt modelId="{4FE9BEA4-66FE-4B98-ACAB-0B9076FD6D4E}" type="pres">
      <dgm:prSet presAssocID="{93B2BC72-3818-42D3-8269-141FC6D9BA91}" presName="text3" presStyleLbl="fgAcc3" presStyleIdx="1" presStyleCnt="2" custLinFactNeighborX="-476" custLinFactNeighborY="-2249">
        <dgm:presLayoutVars>
          <dgm:chPref val="3"/>
        </dgm:presLayoutVars>
      </dgm:prSet>
      <dgm:spPr/>
    </dgm:pt>
    <dgm:pt modelId="{AEA756FC-1DE2-4591-A77E-22D31CFF9FF3}" type="pres">
      <dgm:prSet presAssocID="{93B2BC72-3818-42D3-8269-141FC6D9BA91}" presName="hierChild4" presStyleCnt="0"/>
      <dgm:spPr/>
    </dgm:pt>
    <dgm:pt modelId="{61B189AF-C184-4903-878A-9D483B2ED846}" type="pres">
      <dgm:prSet presAssocID="{0DB9A476-C47B-4377-9B59-00C034AD598E}" presName="Name10" presStyleLbl="parChTrans1D2" presStyleIdx="1" presStyleCnt="3"/>
      <dgm:spPr/>
    </dgm:pt>
    <dgm:pt modelId="{BE85A525-F6B4-424A-8951-FEC1A59E4E27}" type="pres">
      <dgm:prSet presAssocID="{D530A438-54FF-4513-A193-21203003154D}" presName="hierRoot2" presStyleCnt="0"/>
      <dgm:spPr/>
    </dgm:pt>
    <dgm:pt modelId="{F845D089-83F8-40AC-82AE-4F15CD536053}" type="pres">
      <dgm:prSet presAssocID="{D530A438-54FF-4513-A193-21203003154D}" presName="composite2" presStyleCnt="0"/>
      <dgm:spPr/>
    </dgm:pt>
    <dgm:pt modelId="{2B1F1311-F05E-4025-91C1-38A86736CE6A}" type="pres">
      <dgm:prSet presAssocID="{D530A438-54FF-4513-A193-21203003154D}" presName="background2" presStyleLbl="node2" presStyleIdx="1" presStyleCnt="3"/>
      <dgm:spPr/>
    </dgm:pt>
    <dgm:pt modelId="{D2E3E117-B092-42B1-BEB1-44ECC8CE8086}" type="pres">
      <dgm:prSet presAssocID="{D530A438-54FF-4513-A193-21203003154D}" presName="text2" presStyleLbl="fgAcc2" presStyleIdx="1" presStyleCnt="3">
        <dgm:presLayoutVars>
          <dgm:chPref val="3"/>
        </dgm:presLayoutVars>
      </dgm:prSet>
      <dgm:spPr/>
    </dgm:pt>
    <dgm:pt modelId="{37CEFDED-D9A4-4E30-87EC-7123031D6F54}" type="pres">
      <dgm:prSet presAssocID="{D530A438-54FF-4513-A193-21203003154D}" presName="hierChild3" presStyleCnt="0"/>
      <dgm:spPr/>
    </dgm:pt>
    <dgm:pt modelId="{00635D2E-1F7E-4001-A2E1-ABE9A1A5A9E7}" type="pres">
      <dgm:prSet presAssocID="{33F75726-018F-41A0-ABA0-379CCA555379}" presName="Name10" presStyleLbl="parChTrans1D2" presStyleIdx="2" presStyleCnt="3"/>
      <dgm:spPr/>
    </dgm:pt>
    <dgm:pt modelId="{4B670472-DC2C-4477-8199-3B048D12B667}" type="pres">
      <dgm:prSet presAssocID="{4546FC65-46CC-4030-B9BE-76769C79F8F3}" presName="hierRoot2" presStyleCnt="0"/>
      <dgm:spPr/>
    </dgm:pt>
    <dgm:pt modelId="{7B58CEDE-E5ED-4457-9211-0953F4959CEF}" type="pres">
      <dgm:prSet presAssocID="{4546FC65-46CC-4030-B9BE-76769C79F8F3}" presName="composite2" presStyleCnt="0"/>
      <dgm:spPr/>
    </dgm:pt>
    <dgm:pt modelId="{73758B27-88D4-41B8-B591-B45BAFA33BDF}" type="pres">
      <dgm:prSet presAssocID="{4546FC65-46CC-4030-B9BE-76769C79F8F3}" presName="background2" presStyleLbl="node2" presStyleIdx="2" presStyleCnt="3"/>
      <dgm:spPr/>
    </dgm:pt>
    <dgm:pt modelId="{474F74A9-D235-4CB4-8ED8-D622AF6FF823}" type="pres">
      <dgm:prSet presAssocID="{4546FC65-46CC-4030-B9BE-76769C79F8F3}" presName="text2" presStyleLbl="fgAcc2" presStyleIdx="2" presStyleCnt="3">
        <dgm:presLayoutVars>
          <dgm:chPref val="3"/>
        </dgm:presLayoutVars>
      </dgm:prSet>
      <dgm:spPr/>
    </dgm:pt>
    <dgm:pt modelId="{1087EDFC-400C-4A7B-997C-D7D7AC298F59}" type="pres">
      <dgm:prSet presAssocID="{4546FC65-46CC-4030-B9BE-76769C79F8F3}" presName="hierChild3" presStyleCnt="0"/>
      <dgm:spPr/>
    </dgm:pt>
  </dgm:ptLst>
  <dgm:cxnLst>
    <dgm:cxn modelId="{3B4C9701-AD03-46E2-AE9D-4CFA9E0A9275}" type="presOf" srcId="{0DB9A476-C47B-4377-9B59-00C034AD598E}" destId="{61B189AF-C184-4903-878A-9D483B2ED846}" srcOrd="0" destOrd="0" presId="urn:microsoft.com/office/officeart/2005/8/layout/hierarchy1"/>
    <dgm:cxn modelId="{112A1903-8A8E-4643-B080-315192FAF3BA}" srcId="{6024D5A5-BE4A-4F68-952C-F11543BB6B94}" destId="{17FB0678-1806-4C4E-B517-09DD9F6A0BAB}" srcOrd="0" destOrd="0" parTransId="{FD0162BB-D1D8-4F57-BBB9-9664FCD5AC5C}" sibTransId="{6DA6E58F-04AE-4DD0-8B69-2491124C399B}"/>
    <dgm:cxn modelId="{093A3C11-8CFE-400C-976B-0B64EEEDCA1A}" type="presOf" srcId="{17FB0678-1806-4C4E-B517-09DD9F6A0BAB}" destId="{3E44C7AA-770A-40A6-B92F-7203C4394DD4}" srcOrd="0" destOrd="0" presId="urn:microsoft.com/office/officeart/2005/8/layout/hierarchy1"/>
    <dgm:cxn modelId="{8A96385C-7F53-4E89-B7C6-1C26B6FA19FD}" srcId="{07A03733-886B-4957-99D5-C8D40A61EF5E}" destId="{7E12106E-4BBF-4047-AE9E-DF573286D0E2}" srcOrd="0" destOrd="0" parTransId="{A1CD7559-F145-42B8-83F6-1D61274D48FD}" sibTransId="{894D67DB-D48A-4DBB-AB35-2C7B8B9B2AF3}"/>
    <dgm:cxn modelId="{EFB2A269-E4C6-4624-BD2D-B940F6153198}" type="presOf" srcId="{33F75726-018F-41A0-ABA0-379CCA555379}" destId="{00635D2E-1F7E-4001-A2E1-ABE9A1A5A9E7}" srcOrd="0" destOrd="0" presId="urn:microsoft.com/office/officeart/2005/8/layout/hierarchy1"/>
    <dgm:cxn modelId="{AEA4264C-D876-4BB8-AAF7-FABED4E6D326}" type="presOf" srcId="{D530A438-54FF-4513-A193-21203003154D}" destId="{D2E3E117-B092-42B1-BEB1-44ECC8CE8086}" srcOrd="0" destOrd="0" presId="urn:microsoft.com/office/officeart/2005/8/layout/hierarchy1"/>
    <dgm:cxn modelId="{3B20394C-CC7C-4E26-BC2B-4C5FE6194D0A}" type="presOf" srcId="{29C0EA26-9E19-416C-A82B-201B9B7418B2}" destId="{0661E183-C8ED-463A-B8D9-078A6057E9B8}" srcOrd="0" destOrd="0" presId="urn:microsoft.com/office/officeart/2005/8/layout/hierarchy1"/>
    <dgm:cxn modelId="{AE45FE73-B742-4CD1-86AA-129FED63605C}" srcId="{6024D5A5-BE4A-4F68-952C-F11543BB6B94}" destId="{93B2BC72-3818-42D3-8269-141FC6D9BA91}" srcOrd="1" destOrd="0" parTransId="{5C063B0E-76D1-4594-A942-AE3B15091C76}" sibTransId="{0236D58C-8E66-492D-8D17-25B079F54178}"/>
    <dgm:cxn modelId="{C680699A-4CFD-43AC-A3CE-B1D9F208AAD6}" srcId="{7E12106E-4BBF-4047-AE9E-DF573286D0E2}" destId="{6024D5A5-BE4A-4F68-952C-F11543BB6B94}" srcOrd="0" destOrd="0" parTransId="{29C0EA26-9E19-416C-A82B-201B9B7418B2}" sibTransId="{B6DDDBD5-E1AB-40D5-8FAE-8D53A4E62E9D}"/>
    <dgm:cxn modelId="{226F239C-7148-4B2C-8987-644DB031EE70}" type="presOf" srcId="{93B2BC72-3818-42D3-8269-141FC6D9BA91}" destId="{4FE9BEA4-66FE-4B98-ACAB-0B9076FD6D4E}" srcOrd="0" destOrd="0" presId="urn:microsoft.com/office/officeart/2005/8/layout/hierarchy1"/>
    <dgm:cxn modelId="{8DC7D1A0-4AAB-4BB2-A7A8-60829C828585}" type="presOf" srcId="{4546FC65-46CC-4030-B9BE-76769C79F8F3}" destId="{474F74A9-D235-4CB4-8ED8-D622AF6FF823}" srcOrd="0" destOrd="0" presId="urn:microsoft.com/office/officeart/2005/8/layout/hierarchy1"/>
    <dgm:cxn modelId="{642660AA-1D78-4E32-8685-35926FAAD312}" type="presOf" srcId="{7E12106E-4BBF-4047-AE9E-DF573286D0E2}" destId="{8F0B0EEF-0E89-4877-BD81-69D071069D0B}" srcOrd="0" destOrd="0" presId="urn:microsoft.com/office/officeart/2005/8/layout/hierarchy1"/>
    <dgm:cxn modelId="{A8C006BD-7741-4FDC-9647-9DC154D373C5}" srcId="{7E12106E-4BBF-4047-AE9E-DF573286D0E2}" destId="{D530A438-54FF-4513-A193-21203003154D}" srcOrd="1" destOrd="0" parTransId="{0DB9A476-C47B-4377-9B59-00C034AD598E}" sibTransId="{8A5AE64A-B1E4-449F-BD6C-9239B803DD77}"/>
    <dgm:cxn modelId="{586E6ECF-C4EB-434C-B9BC-ACABE05D1DFE}" srcId="{7E12106E-4BBF-4047-AE9E-DF573286D0E2}" destId="{4546FC65-46CC-4030-B9BE-76769C79F8F3}" srcOrd="2" destOrd="0" parTransId="{33F75726-018F-41A0-ABA0-379CCA555379}" sibTransId="{58CF1083-E96F-4EE8-83B1-415EDCAE09DF}"/>
    <dgm:cxn modelId="{32B62BD0-3B8A-4C27-BBBE-EB4774FC3404}" type="presOf" srcId="{5C063B0E-76D1-4594-A942-AE3B15091C76}" destId="{A06F7ED4-227B-49AB-B521-5A6FC3DB9404}" srcOrd="0" destOrd="0" presId="urn:microsoft.com/office/officeart/2005/8/layout/hierarchy1"/>
    <dgm:cxn modelId="{136B29D5-4E3D-4610-B229-80D82B65AB77}" type="presOf" srcId="{07A03733-886B-4957-99D5-C8D40A61EF5E}" destId="{E6A5AD4A-E44C-4101-8642-A172D0E08BE3}" srcOrd="0" destOrd="0" presId="urn:microsoft.com/office/officeart/2005/8/layout/hierarchy1"/>
    <dgm:cxn modelId="{9845A8DE-0377-4749-910A-4F1CC00E2004}" type="presOf" srcId="{FD0162BB-D1D8-4F57-BBB9-9664FCD5AC5C}" destId="{5CD6978B-556F-431F-ADC0-307609268620}" srcOrd="0" destOrd="0" presId="urn:microsoft.com/office/officeart/2005/8/layout/hierarchy1"/>
    <dgm:cxn modelId="{670EC8FD-3EE1-48E0-B583-F2429CCC921A}" type="presOf" srcId="{6024D5A5-BE4A-4F68-952C-F11543BB6B94}" destId="{607DF87B-37FE-478A-8568-F072BA4CE647}" srcOrd="0" destOrd="0" presId="urn:microsoft.com/office/officeart/2005/8/layout/hierarchy1"/>
    <dgm:cxn modelId="{FC4407E1-AB7B-4719-88A8-552BAAFD57BE}" type="presParOf" srcId="{E6A5AD4A-E44C-4101-8642-A172D0E08BE3}" destId="{7D1300F5-A6C1-464F-AF39-A5DC00C6907B}" srcOrd="0" destOrd="0" presId="urn:microsoft.com/office/officeart/2005/8/layout/hierarchy1"/>
    <dgm:cxn modelId="{98F65562-2689-4BEB-9EAA-47AAC1F890E1}" type="presParOf" srcId="{7D1300F5-A6C1-464F-AF39-A5DC00C6907B}" destId="{92DED5FE-5AC5-48F7-B04D-B7407BC3CB15}" srcOrd="0" destOrd="0" presId="urn:microsoft.com/office/officeart/2005/8/layout/hierarchy1"/>
    <dgm:cxn modelId="{4CB28061-F80B-427E-9C03-570C67CA513D}" type="presParOf" srcId="{92DED5FE-5AC5-48F7-B04D-B7407BC3CB15}" destId="{9D26B3E0-06DF-4522-8657-FAB0174D2DFB}" srcOrd="0" destOrd="0" presId="urn:microsoft.com/office/officeart/2005/8/layout/hierarchy1"/>
    <dgm:cxn modelId="{95823C14-F2B0-4315-A324-8504C097D171}" type="presParOf" srcId="{92DED5FE-5AC5-48F7-B04D-B7407BC3CB15}" destId="{8F0B0EEF-0E89-4877-BD81-69D071069D0B}" srcOrd="1" destOrd="0" presId="urn:microsoft.com/office/officeart/2005/8/layout/hierarchy1"/>
    <dgm:cxn modelId="{C84CE63F-43B6-4573-BCE6-CE8E8F46ED75}" type="presParOf" srcId="{7D1300F5-A6C1-464F-AF39-A5DC00C6907B}" destId="{CEBC1002-43BB-4924-911B-8F6B00431FA1}" srcOrd="1" destOrd="0" presId="urn:microsoft.com/office/officeart/2005/8/layout/hierarchy1"/>
    <dgm:cxn modelId="{B3CCB0D5-0284-402D-800C-94BA22F6C676}" type="presParOf" srcId="{CEBC1002-43BB-4924-911B-8F6B00431FA1}" destId="{0661E183-C8ED-463A-B8D9-078A6057E9B8}" srcOrd="0" destOrd="0" presId="urn:microsoft.com/office/officeart/2005/8/layout/hierarchy1"/>
    <dgm:cxn modelId="{03452D44-5CA1-46BD-B7CA-870285FF711C}" type="presParOf" srcId="{CEBC1002-43BB-4924-911B-8F6B00431FA1}" destId="{A61135A0-2169-4D96-9D15-D0A94092AA3F}" srcOrd="1" destOrd="0" presId="urn:microsoft.com/office/officeart/2005/8/layout/hierarchy1"/>
    <dgm:cxn modelId="{54A61AEB-3856-42AC-876F-526E4491D815}" type="presParOf" srcId="{A61135A0-2169-4D96-9D15-D0A94092AA3F}" destId="{02908F14-A696-454E-9A82-A3E1BF0C1795}" srcOrd="0" destOrd="0" presId="urn:microsoft.com/office/officeart/2005/8/layout/hierarchy1"/>
    <dgm:cxn modelId="{C483FF3D-EEDD-463B-B816-1086BFBBA930}" type="presParOf" srcId="{02908F14-A696-454E-9A82-A3E1BF0C1795}" destId="{B2943EF4-7919-4DC9-8BFE-18E59CA08D3D}" srcOrd="0" destOrd="0" presId="urn:microsoft.com/office/officeart/2005/8/layout/hierarchy1"/>
    <dgm:cxn modelId="{834D4C4D-20E0-4A4B-AE7B-0650FF44EBBD}" type="presParOf" srcId="{02908F14-A696-454E-9A82-A3E1BF0C1795}" destId="{607DF87B-37FE-478A-8568-F072BA4CE647}" srcOrd="1" destOrd="0" presId="urn:microsoft.com/office/officeart/2005/8/layout/hierarchy1"/>
    <dgm:cxn modelId="{006160D4-B2E4-47C3-AA92-C7BB01EE4DFB}" type="presParOf" srcId="{A61135A0-2169-4D96-9D15-D0A94092AA3F}" destId="{0A6DB9A6-3E18-4A02-81FE-31B12474911E}" srcOrd="1" destOrd="0" presId="urn:microsoft.com/office/officeart/2005/8/layout/hierarchy1"/>
    <dgm:cxn modelId="{E240BB73-4432-48D9-9EA6-4CEB674A8156}" type="presParOf" srcId="{0A6DB9A6-3E18-4A02-81FE-31B12474911E}" destId="{5CD6978B-556F-431F-ADC0-307609268620}" srcOrd="0" destOrd="0" presId="urn:microsoft.com/office/officeart/2005/8/layout/hierarchy1"/>
    <dgm:cxn modelId="{DB2F114F-5069-45BB-AAC9-7907C1759414}" type="presParOf" srcId="{0A6DB9A6-3E18-4A02-81FE-31B12474911E}" destId="{BAAC46E0-9A29-4A60-9ADE-88A224F422DF}" srcOrd="1" destOrd="0" presId="urn:microsoft.com/office/officeart/2005/8/layout/hierarchy1"/>
    <dgm:cxn modelId="{143FFDC6-1F97-4F3C-8FAB-D037D8A20207}" type="presParOf" srcId="{BAAC46E0-9A29-4A60-9ADE-88A224F422DF}" destId="{77D1F9F3-A494-4D4E-962F-2CB0B8C48016}" srcOrd="0" destOrd="0" presId="urn:microsoft.com/office/officeart/2005/8/layout/hierarchy1"/>
    <dgm:cxn modelId="{3990A35D-9A97-4C65-A64A-4B4D134D4259}" type="presParOf" srcId="{77D1F9F3-A494-4D4E-962F-2CB0B8C48016}" destId="{795B9CBD-119E-4D6C-93E4-8C7A7A7BDC33}" srcOrd="0" destOrd="0" presId="urn:microsoft.com/office/officeart/2005/8/layout/hierarchy1"/>
    <dgm:cxn modelId="{6B569974-2673-43E0-899A-B6A096E60778}" type="presParOf" srcId="{77D1F9F3-A494-4D4E-962F-2CB0B8C48016}" destId="{3E44C7AA-770A-40A6-B92F-7203C4394DD4}" srcOrd="1" destOrd="0" presId="urn:microsoft.com/office/officeart/2005/8/layout/hierarchy1"/>
    <dgm:cxn modelId="{32AA52A0-EC61-4AF9-8CB2-1A18D780AFFE}" type="presParOf" srcId="{BAAC46E0-9A29-4A60-9ADE-88A224F422DF}" destId="{DA15FC89-81E4-4F30-B3F6-7C736CBD3053}" srcOrd="1" destOrd="0" presId="urn:microsoft.com/office/officeart/2005/8/layout/hierarchy1"/>
    <dgm:cxn modelId="{46372C88-77A3-4FC5-B85D-6D8A86DEDC22}" type="presParOf" srcId="{0A6DB9A6-3E18-4A02-81FE-31B12474911E}" destId="{A06F7ED4-227B-49AB-B521-5A6FC3DB9404}" srcOrd="2" destOrd="0" presId="urn:microsoft.com/office/officeart/2005/8/layout/hierarchy1"/>
    <dgm:cxn modelId="{1DE49D1F-7865-4DD9-9AB3-EA843E81E75A}" type="presParOf" srcId="{0A6DB9A6-3E18-4A02-81FE-31B12474911E}" destId="{811D7F2D-59FC-4DA4-A5F2-52BD6CA42CE8}" srcOrd="3" destOrd="0" presId="urn:microsoft.com/office/officeart/2005/8/layout/hierarchy1"/>
    <dgm:cxn modelId="{11BAADB1-46D4-4713-8D79-7273B51AA95F}" type="presParOf" srcId="{811D7F2D-59FC-4DA4-A5F2-52BD6CA42CE8}" destId="{8779AC50-7DDE-4DFF-9455-882D2C3E4BF4}" srcOrd="0" destOrd="0" presId="urn:microsoft.com/office/officeart/2005/8/layout/hierarchy1"/>
    <dgm:cxn modelId="{6BD9BE07-5DD9-4287-BC23-BCC20B0DFDFF}" type="presParOf" srcId="{8779AC50-7DDE-4DFF-9455-882D2C3E4BF4}" destId="{BDBA38A9-4834-482B-AB22-66A5FF5BEFDB}" srcOrd="0" destOrd="0" presId="urn:microsoft.com/office/officeart/2005/8/layout/hierarchy1"/>
    <dgm:cxn modelId="{2913A6DA-EB24-4269-B1EC-A775B0C5AAE3}" type="presParOf" srcId="{8779AC50-7DDE-4DFF-9455-882D2C3E4BF4}" destId="{4FE9BEA4-66FE-4B98-ACAB-0B9076FD6D4E}" srcOrd="1" destOrd="0" presId="urn:microsoft.com/office/officeart/2005/8/layout/hierarchy1"/>
    <dgm:cxn modelId="{E20C98DF-0660-4F42-866A-5387F674ACDA}" type="presParOf" srcId="{811D7F2D-59FC-4DA4-A5F2-52BD6CA42CE8}" destId="{AEA756FC-1DE2-4591-A77E-22D31CFF9FF3}" srcOrd="1" destOrd="0" presId="urn:microsoft.com/office/officeart/2005/8/layout/hierarchy1"/>
    <dgm:cxn modelId="{CB84E980-F3A0-4D29-8C73-20482C62911D}" type="presParOf" srcId="{CEBC1002-43BB-4924-911B-8F6B00431FA1}" destId="{61B189AF-C184-4903-878A-9D483B2ED846}" srcOrd="2" destOrd="0" presId="urn:microsoft.com/office/officeart/2005/8/layout/hierarchy1"/>
    <dgm:cxn modelId="{6A5EA8FB-7F63-497F-9149-CEED8719289F}" type="presParOf" srcId="{CEBC1002-43BB-4924-911B-8F6B00431FA1}" destId="{BE85A525-F6B4-424A-8951-FEC1A59E4E27}" srcOrd="3" destOrd="0" presId="urn:microsoft.com/office/officeart/2005/8/layout/hierarchy1"/>
    <dgm:cxn modelId="{95B3198F-F005-458D-9132-D94CADC65F68}" type="presParOf" srcId="{BE85A525-F6B4-424A-8951-FEC1A59E4E27}" destId="{F845D089-83F8-40AC-82AE-4F15CD536053}" srcOrd="0" destOrd="0" presId="urn:microsoft.com/office/officeart/2005/8/layout/hierarchy1"/>
    <dgm:cxn modelId="{A54FE91C-EDBC-48FA-A76C-6245C25A18C4}" type="presParOf" srcId="{F845D089-83F8-40AC-82AE-4F15CD536053}" destId="{2B1F1311-F05E-4025-91C1-38A86736CE6A}" srcOrd="0" destOrd="0" presId="urn:microsoft.com/office/officeart/2005/8/layout/hierarchy1"/>
    <dgm:cxn modelId="{D6CE670E-71F9-4C0C-90F7-9DF745E4D5FE}" type="presParOf" srcId="{F845D089-83F8-40AC-82AE-4F15CD536053}" destId="{D2E3E117-B092-42B1-BEB1-44ECC8CE8086}" srcOrd="1" destOrd="0" presId="urn:microsoft.com/office/officeart/2005/8/layout/hierarchy1"/>
    <dgm:cxn modelId="{81CB05FB-9413-40F9-A4C8-EAE3E5EB5314}" type="presParOf" srcId="{BE85A525-F6B4-424A-8951-FEC1A59E4E27}" destId="{37CEFDED-D9A4-4E30-87EC-7123031D6F54}" srcOrd="1" destOrd="0" presId="urn:microsoft.com/office/officeart/2005/8/layout/hierarchy1"/>
    <dgm:cxn modelId="{9620B012-6922-4AB4-A104-1238B37C3082}" type="presParOf" srcId="{CEBC1002-43BB-4924-911B-8F6B00431FA1}" destId="{00635D2E-1F7E-4001-A2E1-ABE9A1A5A9E7}" srcOrd="4" destOrd="0" presId="urn:microsoft.com/office/officeart/2005/8/layout/hierarchy1"/>
    <dgm:cxn modelId="{39EFB80E-850A-4191-BC84-2FF9075C3E28}" type="presParOf" srcId="{CEBC1002-43BB-4924-911B-8F6B00431FA1}" destId="{4B670472-DC2C-4477-8199-3B048D12B667}" srcOrd="5" destOrd="0" presId="urn:microsoft.com/office/officeart/2005/8/layout/hierarchy1"/>
    <dgm:cxn modelId="{926C9987-2D65-4EF4-AC7D-2B8CD21F76B7}" type="presParOf" srcId="{4B670472-DC2C-4477-8199-3B048D12B667}" destId="{7B58CEDE-E5ED-4457-9211-0953F4959CEF}" srcOrd="0" destOrd="0" presId="urn:microsoft.com/office/officeart/2005/8/layout/hierarchy1"/>
    <dgm:cxn modelId="{86C4A8DE-7A53-4109-BB50-16EED100461B}" type="presParOf" srcId="{7B58CEDE-E5ED-4457-9211-0953F4959CEF}" destId="{73758B27-88D4-41B8-B591-B45BAFA33BDF}" srcOrd="0" destOrd="0" presId="urn:microsoft.com/office/officeart/2005/8/layout/hierarchy1"/>
    <dgm:cxn modelId="{6C8E7366-2396-4D22-A6FB-DE7564EF7148}" type="presParOf" srcId="{7B58CEDE-E5ED-4457-9211-0953F4959CEF}" destId="{474F74A9-D235-4CB4-8ED8-D622AF6FF823}" srcOrd="1" destOrd="0" presId="urn:microsoft.com/office/officeart/2005/8/layout/hierarchy1"/>
    <dgm:cxn modelId="{DA388DA1-E923-47BC-84F4-52244175D9E8}" type="presParOf" srcId="{4B670472-DC2C-4477-8199-3B048D12B667}" destId="{1087EDFC-400C-4A7B-997C-D7D7AC298F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39908-3115-42EE-A1FC-86382FEDF49D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1D3A81D-8392-40CA-99C8-0FC0608227CD}">
      <dgm:prSet phldrT="[Text]"/>
      <dgm:spPr/>
      <dgm:t>
        <a:bodyPr/>
        <a:lstStyle/>
        <a:p>
          <a:endParaRPr lang="en-AU" dirty="0"/>
        </a:p>
      </dgm:t>
    </dgm:pt>
    <dgm:pt modelId="{F35401C1-4130-45D7-BB35-2EC369BAD12E}" type="parTrans" cxnId="{032ED559-033E-4958-A04D-AEAFA7E6DC61}">
      <dgm:prSet/>
      <dgm:spPr/>
      <dgm:t>
        <a:bodyPr/>
        <a:lstStyle/>
        <a:p>
          <a:endParaRPr lang="en-AU"/>
        </a:p>
      </dgm:t>
    </dgm:pt>
    <dgm:pt modelId="{196F2FC5-A23D-4EDD-B46E-2ECB03A82CC0}" type="sibTrans" cxnId="{032ED559-033E-4958-A04D-AEAFA7E6DC61}">
      <dgm:prSet/>
      <dgm:spPr/>
      <dgm:t>
        <a:bodyPr/>
        <a:lstStyle/>
        <a:p>
          <a:endParaRPr lang="en-AU"/>
        </a:p>
      </dgm:t>
    </dgm:pt>
    <dgm:pt modelId="{CBFD8C9F-3726-4938-BC86-AF12802AC86F}">
      <dgm:prSet phldrT="[Text]"/>
      <dgm:spPr/>
      <dgm:t>
        <a:bodyPr/>
        <a:lstStyle/>
        <a:p>
          <a:endParaRPr lang="en-AU" dirty="0"/>
        </a:p>
      </dgm:t>
    </dgm:pt>
    <dgm:pt modelId="{D02DAC4B-737D-4A19-9FC6-DF276123BF77}" type="parTrans" cxnId="{2829814E-3FF3-46E2-B871-F883F8FA6C20}">
      <dgm:prSet/>
      <dgm:spPr/>
      <dgm:t>
        <a:bodyPr/>
        <a:lstStyle/>
        <a:p>
          <a:endParaRPr lang="en-AU"/>
        </a:p>
      </dgm:t>
    </dgm:pt>
    <dgm:pt modelId="{52FF8E08-DF4A-4A5D-920E-EDDA0E1B031F}" type="sibTrans" cxnId="{2829814E-3FF3-46E2-B871-F883F8FA6C20}">
      <dgm:prSet/>
      <dgm:spPr/>
      <dgm:t>
        <a:bodyPr/>
        <a:lstStyle/>
        <a:p>
          <a:endParaRPr lang="en-AU"/>
        </a:p>
      </dgm:t>
    </dgm:pt>
    <dgm:pt modelId="{E64A27C4-15E3-46B2-B990-F68F973A6B50}">
      <dgm:prSet phldrT="[Text]"/>
      <dgm:spPr/>
      <dgm:t>
        <a:bodyPr/>
        <a:lstStyle/>
        <a:p>
          <a:endParaRPr lang="en-AU" dirty="0"/>
        </a:p>
      </dgm:t>
    </dgm:pt>
    <dgm:pt modelId="{A9AB8120-3A1D-4CCC-94D4-1CEE2F67B258}" type="parTrans" cxnId="{C9467D76-81A2-48D7-BC93-6CF6F38B17E5}">
      <dgm:prSet/>
      <dgm:spPr/>
      <dgm:t>
        <a:bodyPr/>
        <a:lstStyle/>
        <a:p>
          <a:endParaRPr lang="en-AU"/>
        </a:p>
      </dgm:t>
    </dgm:pt>
    <dgm:pt modelId="{F312D40D-D749-4C4A-9550-4BABDBD0FAE8}" type="sibTrans" cxnId="{C9467D76-81A2-48D7-BC93-6CF6F38B17E5}">
      <dgm:prSet/>
      <dgm:spPr/>
      <dgm:t>
        <a:bodyPr/>
        <a:lstStyle/>
        <a:p>
          <a:endParaRPr lang="en-AU"/>
        </a:p>
      </dgm:t>
    </dgm:pt>
    <dgm:pt modelId="{92803CB8-3B85-457C-A95B-41AB8C4789D0}">
      <dgm:prSet/>
      <dgm:spPr/>
      <dgm:t>
        <a:bodyPr/>
        <a:lstStyle/>
        <a:p>
          <a:endParaRPr lang="en-AU" dirty="0"/>
        </a:p>
      </dgm:t>
    </dgm:pt>
    <dgm:pt modelId="{58F83F8C-572F-4842-99F8-0DACB92403F8}" type="parTrans" cxnId="{049CFD1B-4A59-4F48-B90B-1724536697CA}">
      <dgm:prSet/>
      <dgm:spPr/>
      <dgm:t>
        <a:bodyPr/>
        <a:lstStyle/>
        <a:p>
          <a:endParaRPr lang="en-AU"/>
        </a:p>
      </dgm:t>
    </dgm:pt>
    <dgm:pt modelId="{2BDE8324-29A4-466B-B298-E1810BD9290E}" type="sibTrans" cxnId="{049CFD1B-4A59-4F48-B90B-1724536697CA}">
      <dgm:prSet/>
      <dgm:spPr/>
      <dgm:t>
        <a:bodyPr/>
        <a:lstStyle/>
        <a:p>
          <a:endParaRPr lang="en-AU"/>
        </a:p>
      </dgm:t>
    </dgm:pt>
    <dgm:pt modelId="{F456E869-6D09-4D0C-AEF6-661274361B5B}">
      <dgm:prSet custT="1"/>
      <dgm:spPr/>
      <dgm:t>
        <a:bodyPr/>
        <a:lstStyle/>
        <a:p>
          <a:pPr algn="l"/>
          <a:r>
            <a:rPr lang="en-AU" sz="1800" dirty="0"/>
            <a:t>Primary student scholarships.</a:t>
          </a:r>
        </a:p>
      </dgm:t>
    </dgm:pt>
    <dgm:pt modelId="{64721414-C1F4-4A00-8E84-71D7BA06F7E0}" type="parTrans" cxnId="{2AE145C6-099A-4116-AB2B-F362EFBBFA88}">
      <dgm:prSet/>
      <dgm:spPr/>
      <dgm:t>
        <a:bodyPr/>
        <a:lstStyle/>
        <a:p>
          <a:endParaRPr lang="en-AU"/>
        </a:p>
      </dgm:t>
    </dgm:pt>
    <dgm:pt modelId="{CD59AC3C-5452-41D8-91F0-AE4FE269E2FE}" type="sibTrans" cxnId="{2AE145C6-099A-4116-AB2B-F362EFBBFA88}">
      <dgm:prSet/>
      <dgm:spPr/>
      <dgm:t>
        <a:bodyPr/>
        <a:lstStyle/>
        <a:p>
          <a:endParaRPr lang="en-AU"/>
        </a:p>
      </dgm:t>
    </dgm:pt>
    <dgm:pt modelId="{D4DF0BE0-D894-4E18-9393-4F71CD6B99ED}">
      <dgm:prSet custT="1"/>
      <dgm:spPr/>
      <dgm:t>
        <a:bodyPr/>
        <a:lstStyle/>
        <a:p>
          <a:pPr algn="ctr">
            <a:buFontTx/>
            <a:buNone/>
          </a:pPr>
          <a:r>
            <a:rPr lang="en-AU" sz="1800" dirty="0"/>
            <a:t>$1,000 pa</a:t>
          </a:r>
          <a:endParaRPr lang="en-AU" sz="1200" dirty="0"/>
        </a:p>
      </dgm:t>
    </dgm:pt>
    <dgm:pt modelId="{C6ECC2A0-DEAD-4835-A3FD-6AD40B7B0D60}" type="parTrans" cxnId="{EAE031C7-EB5E-43B8-A8DF-1679BAB2FA7B}">
      <dgm:prSet/>
      <dgm:spPr/>
      <dgm:t>
        <a:bodyPr/>
        <a:lstStyle/>
        <a:p>
          <a:endParaRPr lang="en-AU"/>
        </a:p>
      </dgm:t>
    </dgm:pt>
    <dgm:pt modelId="{D36D9F16-C3C9-4D42-B01F-9DF6046B5906}" type="sibTrans" cxnId="{EAE031C7-EB5E-43B8-A8DF-1679BAB2FA7B}">
      <dgm:prSet/>
      <dgm:spPr/>
      <dgm:t>
        <a:bodyPr/>
        <a:lstStyle/>
        <a:p>
          <a:endParaRPr lang="en-AU"/>
        </a:p>
      </dgm:t>
    </dgm:pt>
    <dgm:pt modelId="{4C103BEB-ED4C-49E9-8790-872AFCE36674}">
      <dgm:prSet custT="1"/>
      <dgm:spPr/>
      <dgm:t>
        <a:bodyPr/>
        <a:lstStyle/>
        <a:p>
          <a:pPr algn="l"/>
          <a:r>
            <a:rPr lang="en-AU" sz="1800" dirty="0"/>
            <a:t>Tertiary Scholarships. </a:t>
          </a:r>
        </a:p>
      </dgm:t>
    </dgm:pt>
    <dgm:pt modelId="{E1D8985B-8968-40B8-B39F-BB9BF3083681}" type="parTrans" cxnId="{42D995E4-DEE6-4488-A61F-F53989995176}">
      <dgm:prSet/>
      <dgm:spPr/>
      <dgm:t>
        <a:bodyPr/>
        <a:lstStyle/>
        <a:p>
          <a:endParaRPr lang="en-AU"/>
        </a:p>
      </dgm:t>
    </dgm:pt>
    <dgm:pt modelId="{2F21073D-2B66-41BE-9F00-F8EE6FCEE13E}" type="sibTrans" cxnId="{42D995E4-DEE6-4488-A61F-F53989995176}">
      <dgm:prSet/>
      <dgm:spPr/>
      <dgm:t>
        <a:bodyPr/>
        <a:lstStyle/>
        <a:p>
          <a:endParaRPr lang="en-AU"/>
        </a:p>
      </dgm:t>
    </dgm:pt>
    <dgm:pt modelId="{908480DB-976C-4805-BD18-FA385E13D2C6}">
      <dgm:prSet/>
      <dgm:spPr/>
      <dgm:t>
        <a:bodyPr/>
        <a:lstStyle/>
        <a:p>
          <a:pPr algn="l"/>
          <a:endParaRPr lang="en-AU" sz="1000" dirty="0"/>
        </a:p>
      </dgm:t>
    </dgm:pt>
    <dgm:pt modelId="{C3C31D55-F78A-4175-8ED3-C0AC6F42A40A}" type="parTrans" cxnId="{69F92F52-EF32-417D-88B6-8B370E7F9C1D}">
      <dgm:prSet/>
      <dgm:spPr/>
      <dgm:t>
        <a:bodyPr/>
        <a:lstStyle/>
        <a:p>
          <a:endParaRPr lang="en-AU"/>
        </a:p>
      </dgm:t>
    </dgm:pt>
    <dgm:pt modelId="{0FB137DF-24AB-4A7C-B419-38E59E0D0C58}" type="sibTrans" cxnId="{69F92F52-EF32-417D-88B6-8B370E7F9C1D}">
      <dgm:prSet/>
      <dgm:spPr/>
      <dgm:t>
        <a:bodyPr/>
        <a:lstStyle/>
        <a:p>
          <a:endParaRPr lang="en-AU"/>
        </a:p>
      </dgm:t>
    </dgm:pt>
    <dgm:pt modelId="{13B4186A-B0B1-4E5F-AE61-15551E6C356D}">
      <dgm:prSet/>
      <dgm:spPr/>
      <dgm:t>
        <a:bodyPr/>
        <a:lstStyle/>
        <a:p>
          <a:pPr algn="l"/>
          <a:endParaRPr lang="en-AU" sz="1000" dirty="0"/>
        </a:p>
      </dgm:t>
    </dgm:pt>
    <dgm:pt modelId="{0AA30535-9987-4416-BCD0-32C59F1CB655}" type="parTrans" cxnId="{2B29C4A2-2FDA-472C-870F-934224B93F16}">
      <dgm:prSet/>
      <dgm:spPr/>
      <dgm:t>
        <a:bodyPr/>
        <a:lstStyle/>
        <a:p>
          <a:endParaRPr lang="en-AU"/>
        </a:p>
      </dgm:t>
    </dgm:pt>
    <dgm:pt modelId="{D1DDBA83-A8C9-459A-9B23-A2E717DA8827}" type="sibTrans" cxnId="{2B29C4A2-2FDA-472C-870F-934224B93F16}">
      <dgm:prSet/>
      <dgm:spPr/>
      <dgm:t>
        <a:bodyPr/>
        <a:lstStyle/>
        <a:p>
          <a:endParaRPr lang="en-AU"/>
        </a:p>
      </dgm:t>
    </dgm:pt>
    <dgm:pt modelId="{048E6689-CE0B-4921-B577-44A346FA3D6C}">
      <dgm:prSet/>
      <dgm:spPr/>
      <dgm:t>
        <a:bodyPr/>
        <a:lstStyle/>
        <a:p>
          <a:pPr algn="l"/>
          <a:endParaRPr lang="en-AU" sz="1000" dirty="0"/>
        </a:p>
      </dgm:t>
    </dgm:pt>
    <dgm:pt modelId="{D9EF1CCD-23EA-456C-B123-A3A218E5BF3A}" type="parTrans" cxnId="{90FF864B-8C99-469C-8086-8CADC0E1A35C}">
      <dgm:prSet/>
      <dgm:spPr/>
      <dgm:t>
        <a:bodyPr/>
        <a:lstStyle/>
        <a:p>
          <a:endParaRPr lang="en-AU"/>
        </a:p>
      </dgm:t>
    </dgm:pt>
    <dgm:pt modelId="{4433938B-D931-46D1-A9CB-87CB18ED0935}" type="sibTrans" cxnId="{90FF864B-8C99-469C-8086-8CADC0E1A35C}">
      <dgm:prSet/>
      <dgm:spPr/>
      <dgm:t>
        <a:bodyPr/>
        <a:lstStyle/>
        <a:p>
          <a:endParaRPr lang="en-AU"/>
        </a:p>
      </dgm:t>
    </dgm:pt>
    <dgm:pt modelId="{19A745F7-4092-42E0-AEC7-87C5AB1212C3}">
      <dgm:prSet/>
      <dgm:spPr/>
      <dgm:t>
        <a:bodyPr/>
        <a:lstStyle/>
        <a:p>
          <a:pPr algn="l"/>
          <a:endParaRPr lang="en-AU" sz="1000" dirty="0"/>
        </a:p>
      </dgm:t>
    </dgm:pt>
    <dgm:pt modelId="{B42CB7E5-2AF2-4BFE-A43F-51CF830EFE71}" type="parTrans" cxnId="{7CBDDDB6-009F-4E76-9F1E-663D630C5F32}">
      <dgm:prSet/>
      <dgm:spPr/>
      <dgm:t>
        <a:bodyPr/>
        <a:lstStyle/>
        <a:p>
          <a:endParaRPr lang="en-AU"/>
        </a:p>
      </dgm:t>
    </dgm:pt>
    <dgm:pt modelId="{A8221804-D5F8-4D47-8982-7ACAD03ECD2D}" type="sibTrans" cxnId="{7CBDDDB6-009F-4E76-9F1E-663D630C5F32}">
      <dgm:prSet/>
      <dgm:spPr/>
      <dgm:t>
        <a:bodyPr/>
        <a:lstStyle/>
        <a:p>
          <a:endParaRPr lang="en-AU"/>
        </a:p>
      </dgm:t>
    </dgm:pt>
    <dgm:pt modelId="{06BDC417-FB92-4418-9C6C-B0286279F922}">
      <dgm:prSet custT="1"/>
      <dgm:spPr/>
      <dgm:t>
        <a:bodyPr/>
        <a:lstStyle/>
        <a:p>
          <a:pPr algn="l"/>
          <a:r>
            <a:rPr lang="en-AU" sz="1800" dirty="0"/>
            <a:t>Educators Scholarships</a:t>
          </a:r>
        </a:p>
      </dgm:t>
    </dgm:pt>
    <dgm:pt modelId="{70EA5821-8F9F-45CE-A504-4E64532E3AEB}" type="parTrans" cxnId="{DD18C880-002B-46B3-AE4D-951AB2E96690}">
      <dgm:prSet/>
      <dgm:spPr/>
      <dgm:t>
        <a:bodyPr/>
        <a:lstStyle/>
        <a:p>
          <a:endParaRPr lang="en-AU"/>
        </a:p>
      </dgm:t>
    </dgm:pt>
    <dgm:pt modelId="{D2E2B0C7-9CBC-4882-ADF1-6294F022C36E}" type="sibTrans" cxnId="{DD18C880-002B-46B3-AE4D-951AB2E96690}">
      <dgm:prSet/>
      <dgm:spPr/>
      <dgm:t>
        <a:bodyPr/>
        <a:lstStyle/>
        <a:p>
          <a:endParaRPr lang="en-AU"/>
        </a:p>
      </dgm:t>
    </dgm:pt>
    <dgm:pt modelId="{2D4127E3-24C3-4AE0-B27C-B93AD2771F23}">
      <dgm:prSet custT="1"/>
      <dgm:spPr/>
      <dgm:t>
        <a:bodyPr/>
        <a:lstStyle/>
        <a:p>
          <a:pPr algn="l"/>
          <a:r>
            <a:rPr lang="en-AU" sz="1800" dirty="0"/>
            <a:t>Principals Scholarships</a:t>
          </a:r>
        </a:p>
      </dgm:t>
    </dgm:pt>
    <dgm:pt modelId="{4EA36E61-0FE7-44CB-B728-7B3EB93F5797}" type="parTrans" cxnId="{9C2333B0-B3AE-438D-A04B-82803459B927}">
      <dgm:prSet/>
      <dgm:spPr/>
      <dgm:t>
        <a:bodyPr/>
        <a:lstStyle/>
        <a:p>
          <a:endParaRPr lang="en-AU"/>
        </a:p>
      </dgm:t>
    </dgm:pt>
    <dgm:pt modelId="{08991EBE-9EE1-4166-AEC4-CF10D05416FC}" type="sibTrans" cxnId="{9C2333B0-B3AE-438D-A04B-82803459B927}">
      <dgm:prSet/>
      <dgm:spPr/>
      <dgm:t>
        <a:bodyPr/>
        <a:lstStyle/>
        <a:p>
          <a:endParaRPr lang="en-AU"/>
        </a:p>
      </dgm:t>
    </dgm:pt>
    <dgm:pt modelId="{6F04BCE5-5CC3-41E2-BBBA-40E12C79B2EF}">
      <dgm:prSet custT="1"/>
      <dgm:spPr/>
      <dgm:t>
        <a:bodyPr/>
        <a:lstStyle/>
        <a:p>
          <a:pPr algn="l"/>
          <a:endParaRPr lang="en-AU" sz="1800" dirty="0"/>
        </a:p>
      </dgm:t>
    </dgm:pt>
    <dgm:pt modelId="{531D9DFD-A18F-4D7A-829F-CDB7D3117AC6}" type="parTrans" cxnId="{7BD6E339-6DB3-4CE7-875B-5F1579D85837}">
      <dgm:prSet/>
      <dgm:spPr/>
      <dgm:t>
        <a:bodyPr/>
        <a:lstStyle/>
        <a:p>
          <a:endParaRPr lang="en-AU"/>
        </a:p>
      </dgm:t>
    </dgm:pt>
    <dgm:pt modelId="{AA7DE284-CE23-48B9-8738-228FD5782235}" type="sibTrans" cxnId="{7BD6E339-6DB3-4CE7-875B-5F1579D85837}">
      <dgm:prSet/>
      <dgm:spPr/>
      <dgm:t>
        <a:bodyPr/>
        <a:lstStyle/>
        <a:p>
          <a:endParaRPr lang="en-AU"/>
        </a:p>
      </dgm:t>
    </dgm:pt>
    <dgm:pt modelId="{DB110309-7590-4E35-BEB4-7C83786CA9AB}">
      <dgm:prSet custT="1"/>
      <dgm:spPr/>
      <dgm:t>
        <a:bodyPr/>
        <a:lstStyle/>
        <a:p>
          <a:pPr algn="l"/>
          <a:r>
            <a:rPr lang="en-AU" sz="1800" dirty="0"/>
            <a:t>Secondary student scholarships.</a:t>
          </a:r>
        </a:p>
      </dgm:t>
    </dgm:pt>
    <dgm:pt modelId="{D7DA83F9-0CC6-4608-A679-FE6021A6E9CA}" type="parTrans" cxnId="{E248BB10-191C-43E1-A076-3445D2E5DDF5}">
      <dgm:prSet/>
      <dgm:spPr/>
      <dgm:t>
        <a:bodyPr/>
        <a:lstStyle/>
        <a:p>
          <a:endParaRPr lang="en-AU"/>
        </a:p>
      </dgm:t>
    </dgm:pt>
    <dgm:pt modelId="{F4A98DFA-28FA-4AAB-B353-F59C0C44BE56}" type="sibTrans" cxnId="{E248BB10-191C-43E1-A076-3445D2E5DDF5}">
      <dgm:prSet/>
      <dgm:spPr/>
      <dgm:t>
        <a:bodyPr/>
        <a:lstStyle/>
        <a:p>
          <a:endParaRPr lang="en-AU"/>
        </a:p>
      </dgm:t>
    </dgm:pt>
    <dgm:pt modelId="{1B3375B2-CFB5-4F6A-BA63-9E15D0F04BE3}">
      <dgm:prSet custT="1"/>
      <dgm:spPr/>
      <dgm:t>
        <a:bodyPr/>
        <a:lstStyle/>
        <a:p>
          <a:pPr algn="ctr">
            <a:buFontTx/>
            <a:buNone/>
          </a:pPr>
          <a:r>
            <a:rPr lang="en-AU" sz="1800" dirty="0"/>
            <a:t>$1,000-$2,500pa</a:t>
          </a:r>
        </a:p>
      </dgm:t>
    </dgm:pt>
    <dgm:pt modelId="{B9DD9697-4846-465B-B211-F89CAD3AA6EB}" type="parTrans" cxnId="{1C17946C-6790-41F5-A25F-944D6A8B6B3D}">
      <dgm:prSet/>
      <dgm:spPr/>
      <dgm:t>
        <a:bodyPr/>
        <a:lstStyle/>
        <a:p>
          <a:endParaRPr lang="en-AU"/>
        </a:p>
      </dgm:t>
    </dgm:pt>
    <dgm:pt modelId="{FF677D68-A82C-4503-B121-299E2C011C4A}" type="sibTrans" cxnId="{1C17946C-6790-41F5-A25F-944D6A8B6B3D}">
      <dgm:prSet/>
      <dgm:spPr/>
      <dgm:t>
        <a:bodyPr/>
        <a:lstStyle/>
        <a:p>
          <a:endParaRPr lang="en-AU"/>
        </a:p>
      </dgm:t>
    </dgm:pt>
    <dgm:pt modelId="{ADBDCF2B-FAE2-4ACE-A7EF-3B111421BDC1}">
      <dgm:prSet custT="1"/>
      <dgm:spPr/>
      <dgm:t>
        <a:bodyPr/>
        <a:lstStyle/>
        <a:p>
          <a:pPr algn="l"/>
          <a:endParaRPr lang="en-AU" sz="1800" dirty="0"/>
        </a:p>
      </dgm:t>
    </dgm:pt>
    <dgm:pt modelId="{D03F6F5A-5A3F-43B6-9A26-D4B5E5FAB03A}" type="parTrans" cxnId="{EC48D86F-FE6A-4303-8F52-0039B106BE5D}">
      <dgm:prSet/>
      <dgm:spPr/>
      <dgm:t>
        <a:bodyPr/>
        <a:lstStyle/>
        <a:p>
          <a:endParaRPr lang="en-AU"/>
        </a:p>
      </dgm:t>
    </dgm:pt>
    <dgm:pt modelId="{09FB0FB3-EDBF-4DEC-9128-C6FA7D50B291}" type="sibTrans" cxnId="{EC48D86F-FE6A-4303-8F52-0039B106BE5D}">
      <dgm:prSet/>
      <dgm:spPr/>
      <dgm:t>
        <a:bodyPr/>
        <a:lstStyle/>
        <a:p>
          <a:endParaRPr lang="en-AU"/>
        </a:p>
      </dgm:t>
    </dgm:pt>
    <dgm:pt modelId="{9228B08D-6E7C-49A4-A96F-561CC22F53B5}">
      <dgm:prSet custT="1"/>
      <dgm:spPr/>
      <dgm:t>
        <a:bodyPr/>
        <a:lstStyle/>
        <a:p>
          <a:pPr algn="ctr">
            <a:buFontTx/>
            <a:buNone/>
          </a:pPr>
          <a:r>
            <a:rPr lang="en-AU" sz="1800" dirty="0"/>
            <a:t>$2,000-$3,000 pa</a:t>
          </a:r>
        </a:p>
      </dgm:t>
    </dgm:pt>
    <dgm:pt modelId="{344DAF94-DC4F-4646-BEBF-D5B198247A5D}" type="parTrans" cxnId="{12E451E4-3008-497F-A0C9-758999239985}">
      <dgm:prSet/>
      <dgm:spPr/>
      <dgm:t>
        <a:bodyPr/>
        <a:lstStyle/>
        <a:p>
          <a:endParaRPr lang="en-AU"/>
        </a:p>
      </dgm:t>
    </dgm:pt>
    <dgm:pt modelId="{EF1A2691-D154-4210-AA95-AB2685A17CCD}" type="sibTrans" cxnId="{12E451E4-3008-497F-A0C9-758999239985}">
      <dgm:prSet/>
      <dgm:spPr/>
      <dgm:t>
        <a:bodyPr/>
        <a:lstStyle/>
        <a:p>
          <a:endParaRPr lang="en-AU"/>
        </a:p>
      </dgm:t>
    </dgm:pt>
    <dgm:pt modelId="{1F6FD768-5DB2-4AF3-805C-1F8FDF260CA8}">
      <dgm:prSet custT="1"/>
      <dgm:spPr/>
      <dgm:t>
        <a:bodyPr/>
        <a:lstStyle/>
        <a:p>
          <a:pPr algn="ctr">
            <a:buFontTx/>
            <a:buNone/>
          </a:pPr>
          <a:r>
            <a:rPr lang="en-AU" sz="1800" dirty="0"/>
            <a:t>Plus possible $3000 relocation allowance. </a:t>
          </a:r>
        </a:p>
        <a:p>
          <a:pPr algn="l"/>
          <a:endParaRPr lang="en-AU" sz="1800" dirty="0"/>
        </a:p>
      </dgm:t>
    </dgm:pt>
    <dgm:pt modelId="{755E9458-31FD-48D5-ADF4-E1D970E70156}" type="parTrans" cxnId="{71D0EE15-8532-4079-AE0D-200B5295ACED}">
      <dgm:prSet/>
      <dgm:spPr/>
      <dgm:t>
        <a:bodyPr/>
        <a:lstStyle/>
        <a:p>
          <a:endParaRPr lang="en-AU"/>
        </a:p>
      </dgm:t>
    </dgm:pt>
    <dgm:pt modelId="{B0A440C8-FB38-41A0-B7F6-1DDECCE84226}" type="sibTrans" cxnId="{71D0EE15-8532-4079-AE0D-200B5295ACED}">
      <dgm:prSet/>
      <dgm:spPr/>
      <dgm:t>
        <a:bodyPr/>
        <a:lstStyle/>
        <a:p>
          <a:endParaRPr lang="en-AU"/>
        </a:p>
      </dgm:t>
    </dgm:pt>
    <dgm:pt modelId="{9A7535F6-AEB7-43A1-A4DD-647945B14E72}">
      <dgm:prSet custT="1"/>
      <dgm:spPr/>
      <dgm:t>
        <a:bodyPr/>
        <a:lstStyle/>
        <a:p>
          <a:pPr algn="ctr">
            <a:buFontTx/>
            <a:buNone/>
          </a:pPr>
          <a:r>
            <a:rPr lang="en-AU" sz="1800" dirty="0"/>
            <a:t>$10,000</a:t>
          </a:r>
        </a:p>
      </dgm:t>
    </dgm:pt>
    <dgm:pt modelId="{F4269089-AEE2-400D-9F88-A03F4F6E721F}" type="parTrans" cxnId="{5E4B001E-BA9A-4DC5-BBF6-5DEB21C91020}">
      <dgm:prSet/>
      <dgm:spPr/>
      <dgm:t>
        <a:bodyPr/>
        <a:lstStyle/>
        <a:p>
          <a:endParaRPr lang="en-AU"/>
        </a:p>
      </dgm:t>
    </dgm:pt>
    <dgm:pt modelId="{AD4B5C39-D992-4746-A779-367CEC1D09BC}" type="sibTrans" cxnId="{5E4B001E-BA9A-4DC5-BBF6-5DEB21C91020}">
      <dgm:prSet/>
      <dgm:spPr/>
      <dgm:t>
        <a:bodyPr/>
        <a:lstStyle/>
        <a:p>
          <a:endParaRPr lang="en-AU"/>
        </a:p>
      </dgm:t>
    </dgm:pt>
    <dgm:pt modelId="{E5C36FE1-05F2-427F-9498-B5F6ABDA516A}">
      <dgm:prSet custT="1"/>
      <dgm:spPr/>
      <dgm:t>
        <a:bodyPr/>
        <a:lstStyle/>
        <a:p>
          <a:pPr algn="l"/>
          <a:endParaRPr lang="en-AU" sz="1800" dirty="0"/>
        </a:p>
      </dgm:t>
    </dgm:pt>
    <dgm:pt modelId="{9E3D6EA0-09A7-4B6F-B6B0-C28267A9CCD3}" type="parTrans" cxnId="{F3525ADC-08F1-41A5-98A4-F8442D863DAD}">
      <dgm:prSet/>
      <dgm:spPr/>
      <dgm:t>
        <a:bodyPr/>
        <a:lstStyle/>
        <a:p>
          <a:endParaRPr lang="en-AU"/>
        </a:p>
      </dgm:t>
    </dgm:pt>
    <dgm:pt modelId="{F6E202F9-C1E7-4FBD-9E7B-A7CED791521D}" type="sibTrans" cxnId="{F3525ADC-08F1-41A5-98A4-F8442D863DAD}">
      <dgm:prSet/>
      <dgm:spPr/>
      <dgm:t>
        <a:bodyPr/>
        <a:lstStyle/>
        <a:p>
          <a:endParaRPr lang="en-AU"/>
        </a:p>
      </dgm:t>
    </dgm:pt>
    <dgm:pt modelId="{79B22D57-80BD-4488-849C-928555E51A1A}">
      <dgm:prSet custT="1"/>
      <dgm:spPr/>
      <dgm:t>
        <a:bodyPr/>
        <a:lstStyle/>
        <a:p>
          <a:pPr algn="l"/>
          <a:endParaRPr lang="en-AU" sz="1800" dirty="0"/>
        </a:p>
      </dgm:t>
    </dgm:pt>
    <dgm:pt modelId="{7931D3FC-3C8B-4850-BC25-F7E3B61C636E}" type="parTrans" cxnId="{61122D41-929A-48DB-BCC3-4EFB5D5C00D3}">
      <dgm:prSet/>
      <dgm:spPr/>
      <dgm:t>
        <a:bodyPr/>
        <a:lstStyle/>
        <a:p>
          <a:endParaRPr lang="en-AU"/>
        </a:p>
      </dgm:t>
    </dgm:pt>
    <dgm:pt modelId="{DF9ADAEE-6AB7-4E40-B1B5-32DDB1616D17}" type="sibTrans" cxnId="{61122D41-929A-48DB-BCC3-4EFB5D5C00D3}">
      <dgm:prSet/>
      <dgm:spPr/>
      <dgm:t>
        <a:bodyPr/>
        <a:lstStyle/>
        <a:p>
          <a:endParaRPr lang="en-AU"/>
        </a:p>
      </dgm:t>
    </dgm:pt>
    <dgm:pt modelId="{52017AD7-1FAE-4ED4-B9F7-B0CC29D0F0BF}">
      <dgm:prSet custT="1"/>
      <dgm:spPr/>
      <dgm:t>
        <a:bodyPr/>
        <a:lstStyle/>
        <a:p>
          <a:pPr algn="ctr">
            <a:buFontTx/>
            <a:buNone/>
          </a:pPr>
          <a:r>
            <a:rPr lang="en-AU" sz="1800" dirty="0"/>
            <a:t>Professional Development </a:t>
          </a:r>
        </a:p>
      </dgm:t>
    </dgm:pt>
    <dgm:pt modelId="{77068447-0526-47B1-B576-596E096AD536}" type="parTrans" cxnId="{7576D730-2526-4FEA-83C6-514F018AA873}">
      <dgm:prSet/>
      <dgm:spPr/>
      <dgm:t>
        <a:bodyPr/>
        <a:lstStyle/>
        <a:p>
          <a:endParaRPr lang="en-AU"/>
        </a:p>
      </dgm:t>
    </dgm:pt>
    <dgm:pt modelId="{B8CAE69A-9707-4AB8-BDA3-1256D123B57A}" type="sibTrans" cxnId="{7576D730-2526-4FEA-83C6-514F018AA873}">
      <dgm:prSet/>
      <dgm:spPr/>
      <dgm:t>
        <a:bodyPr/>
        <a:lstStyle/>
        <a:p>
          <a:endParaRPr lang="en-AU"/>
        </a:p>
      </dgm:t>
    </dgm:pt>
    <dgm:pt modelId="{7985D57C-107A-44BF-9FEE-FE9159AEEA13}">
      <dgm:prSet custT="1"/>
      <dgm:spPr/>
      <dgm:t>
        <a:bodyPr/>
        <a:lstStyle/>
        <a:p>
          <a:pPr algn="ctr">
            <a:buFontTx/>
            <a:buNone/>
          </a:pPr>
          <a:r>
            <a:rPr lang="en-AU" sz="1800" dirty="0"/>
            <a:t>$20,000</a:t>
          </a:r>
        </a:p>
      </dgm:t>
    </dgm:pt>
    <dgm:pt modelId="{42B728CB-3457-4349-B621-22C7C6587650}" type="parTrans" cxnId="{6691C547-5791-446D-B817-A93AC8A87592}">
      <dgm:prSet/>
      <dgm:spPr/>
      <dgm:t>
        <a:bodyPr/>
        <a:lstStyle/>
        <a:p>
          <a:endParaRPr lang="en-AU"/>
        </a:p>
      </dgm:t>
    </dgm:pt>
    <dgm:pt modelId="{02A799CF-3685-43C8-871D-FAA381FE89DA}" type="sibTrans" cxnId="{6691C547-5791-446D-B817-A93AC8A87592}">
      <dgm:prSet/>
      <dgm:spPr/>
      <dgm:t>
        <a:bodyPr/>
        <a:lstStyle/>
        <a:p>
          <a:endParaRPr lang="en-AU"/>
        </a:p>
      </dgm:t>
    </dgm:pt>
    <dgm:pt modelId="{97BF8223-CFFE-48D7-806B-2E30286CAE62}">
      <dgm:prSet custT="1"/>
      <dgm:spPr/>
      <dgm:t>
        <a:bodyPr/>
        <a:lstStyle/>
        <a:p>
          <a:pPr algn="ctr">
            <a:buFontTx/>
            <a:buNone/>
          </a:pPr>
          <a:r>
            <a:rPr lang="en-AU" sz="1800" dirty="0"/>
            <a:t>Harvard Leadership Program</a:t>
          </a:r>
        </a:p>
      </dgm:t>
    </dgm:pt>
    <dgm:pt modelId="{6A43D927-BA5D-4208-995D-9904C1D2EE0A}" type="parTrans" cxnId="{CDFB2FC0-CBE8-4EBC-967E-3EF18B082502}">
      <dgm:prSet/>
      <dgm:spPr/>
      <dgm:t>
        <a:bodyPr/>
        <a:lstStyle/>
        <a:p>
          <a:endParaRPr lang="en-AU"/>
        </a:p>
      </dgm:t>
    </dgm:pt>
    <dgm:pt modelId="{F8808F0B-D9F6-4EF4-8B0D-665EB2BC39D3}" type="sibTrans" cxnId="{CDFB2FC0-CBE8-4EBC-967E-3EF18B082502}">
      <dgm:prSet/>
      <dgm:spPr/>
      <dgm:t>
        <a:bodyPr/>
        <a:lstStyle/>
        <a:p>
          <a:endParaRPr lang="en-AU"/>
        </a:p>
      </dgm:t>
    </dgm:pt>
    <dgm:pt modelId="{21B10DA1-A589-41E2-A0B6-3A844889E1E3}">
      <dgm:prSet custT="1"/>
      <dgm:spPr/>
      <dgm:t>
        <a:bodyPr/>
        <a:lstStyle/>
        <a:p>
          <a:pPr algn="l"/>
          <a:endParaRPr lang="en-AU" sz="1800" dirty="0"/>
        </a:p>
      </dgm:t>
    </dgm:pt>
    <dgm:pt modelId="{A76BAB52-ADB2-4B06-B2A2-E9591A79CA14}" type="parTrans" cxnId="{DE62EA71-87EC-4C36-B7D3-3EC61A02B9F4}">
      <dgm:prSet/>
      <dgm:spPr/>
    </dgm:pt>
    <dgm:pt modelId="{0558F7C2-B988-4CF9-8841-63C4F927FCCB}" type="sibTrans" cxnId="{DE62EA71-87EC-4C36-B7D3-3EC61A02B9F4}">
      <dgm:prSet/>
      <dgm:spPr/>
    </dgm:pt>
    <dgm:pt modelId="{05123BA1-6334-4573-B245-71CA1CE0186C}" type="pres">
      <dgm:prSet presAssocID="{9D939908-3115-42EE-A1FC-86382FEDF49D}" presName="linearFlow" presStyleCnt="0">
        <dgm:presLayoutVars>
          <dgm:dir/>
          <dgm:animLvl val="lvl"/>
          <dgm:resizeHandles/>
        </dgm:presLayoutVars>
      </dgm:prSet>
      <dgm:spPr/>
    </dgm:pt>
    <dgm:pt modelId="{6C9F14A4-71C6-4C9B-9510-560138651C9B}" type="pres">
      <dgm:prSet presAssocID="{92803CB8-3B85-457C-A95B-41AB8C4789D0}" presName="compositeNode" presStyleCnt="0">
        <dgm:presLayoutVars>
          <dgm:bulletEnabled val="1"/>
        </dgm:presLayoutVars>
      </dgm:prSet>
      <dgm:spPr/>
    </dgm:pt>
    <dgm:pt modelId="{1457ADC5-C8C0-4161-A52E-601B08EC1D30}" type="pres">
      <dgm:prSet presAssocID="{92803CB8-3B85-457C-A95B-41AB8C4789D0}" presName="image" presStyleLbl="fgImgPlace1" presStyleIdx="0" presStyleCnt="4" custScaleX="454808" custScaleY="436565" custLinFactX="50986" custLinFactNeighborX="100000" custLinFactNeighborY="18517"/>
      <dgm:spPr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FA3E9FB5-5DC7-4023-9B91-B46647235C52}" type="pres">
      <dgm:prSet presAssocID="{92803CB8-3B85-457C-A95B-41AB8C4789D0}" presName="childNode" presStyleLbl="node1" presStyleIdx="0" presStyleCnt="4" custScaleX="235723" custScaleY="40242" custLinFactNeighborX="1665" custLinFactNeighborY="-2656">
        <dgm:presLayoutVars>
          <dgm:bulletEnabled val="1"/>
        </dgm:presLayoutVars>
      </dgm:prSet>
      <dgm:spPr/>
    </dgm:pt>
    <dgm:pt modelId="{F9D127C6-3C7F-4184-BCDD-B761C63D22E5}" type="pres">
      <dgm:prSet presAssocID="{92803CB8-3B85-457C-A95B-41AB8C4789D0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55E3CE39-CA89-4AAD-BB7D-92D3FB0B40A5}" type="pres">
      <dgm:prSet presAssocID="{2BDE8324-29A4-466B-B298-E1810BD9290E}" presName="sibTrans" presStyleCnt="0"/>
      <dgm:spPr/>
    </dgm:pt>
    <dgm:pt modelId="{B6CBF202-61F1-4BE8-9A0B-FB89FD606077}" type="pres">
      <dgm:prSet presAssocID="{E64A27C4-15E3-46B2-B990-F68F973A6B50}" presName="compositeNode" presStyleCnt="0">
        <dgm:presLayoutVars>
          <dgm:bulletEnabled val="1"/>
        </dgm:presLayoutVars>
      </dgm:prSet>
      <dgm:spPr/>
    </dgm:pt>
    <dgm:pt modelId="{E4B6A882-62E5-432E-87C1-11EBC98F0A6B}" type="pres">
      <dgm:prSet presAssocID="{E64A27C4-15E3-46B2-B990-F68F973A6B50}" presName="image" presStyleLbl="fgImgPlace1" presStyleIdx="1" presStyleCnt="4" custScaleX="495305" custScaleY="402415" custLinFactNeighborX="24990" custLinFactNeighborY="52308"/>
      <dgm:spPr>
        <a:blipFill>
          <a:blip xmlns:r="http://schemas.openxmlformats.org/officeDocument/2006/relationships" r:embed="rId2"/>
          <a:srcRect/>
          <a:stretch>
            <a:fillRect l="-26000" r="-26000"/>
          </a:stretch>
        </a:blipFill>
      </dgm:spPr>
    </dgm:pt>
    <dgm:pt modelId="{242B5338-98F2-474A-9C99-8EBD4C334C92}" type="pres">
      <dgm:prSet presAssocID="{E64A27C4-15E3-46B2-B990-F68F973A6B50}" presName="childNode" presStyleLbl="node1" presStyleIdx="1" presStyleCnt="4" custScaleX="220841" custScaleY="38387" custLinFactNeighborX="-33239" custLinFactNeighborY="-1800">
        <dgm:presLayoutVars>
          <dgm:bulletEnabled val="1"/>
        </dgm:presLayoutVars>
      </dgm:prSet>
      <dgm:spPr/>
    </dgm:pt>
    <dgm:pt modelId="{CF551CA3-82B6-4A96-9B3E-B44CD3599992}" type="pres">
      <dgm:prSet presAssocID="{E64A27C4-15E3-46B2-B990-F68F973A6B50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67D9643A-AD98-4A78-90F1-10A10F1F932A}" type="pres">
      <dgm:prSet presAssocID="{F312D40D-D749-4C4A-9550-4BABDBD0FAE8}" presName="sibTrans" presStyleCnt="0"/>
      <dgm:spPr/>
    </dgm:pt>
    <dgm:pt modelId="{14C50D0A-2ADF-44E6-AD3E-26AF9C4919DB}" type="pres">
      <dgm:prSet presAssocID="{61D3A81D-8392-40CA-99C8-0FC0608227CD}" presName="compositeNode" presStyleCnt="0">
        <dgm:presLayoutVars>
          <dgm:bulletEnabled val="1"/>
        </dgm:presLayoutVars>
      </dgm:prSet>
      <dgm:spPr/>
    </dgm:pt>
    <dgm:pt modelId="{FB5CA263-5348-407C-AF70-75522759F3AF}" type="pres">
      <dgm:prSet presAssocID="{61D3A81D-8392-40CA-99C8-0FC0608227CD}" presName="image" presStyleLbl="fgImgPlace1" presStyleIdx="2" presStyleCnt="4" custScaleX="501672" custScaleY="398142" custLinFactNeighborX="-91584" custLinFactNeighborY="44727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B6288A7F-B506-45D1-ABF7-A8F687970CAB}" type="pres">
      <dgm:prSet presAssocID="{61D3A81D-8392-40CA-99C8-0FC0608227CD}" presName="childNode" presStyleLbl="node1" presStyleIdx="2" presStyleCnt="4" custScaleX="221106" custScaleY="64913" custLinFactNeighborX="-82975" custLinFactNeighborY="5000">
        <dgm:presLayoutVars>
          <dgm:bulletEnabled val="1"/>
        </dgm:presLayoutVars>
      </dgm:prSet>
      <dgm:spPr/>
    </dgm:pt>
    <dgm:pt modelId="{5A5AEB6C-6DE4-4FEF-BF98-1566D619A018}" type="pres">
      <dgm:prSet presAssocID="{61D3A81D-8392-40CA-99C8-0FC0608227CD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0F3F25CF-BFB5-40C0-90FB-1B6DADF3C56D}" type="pres">
      <dgm:prSet presAssocID="{196F2FC5-A23D-4EDD-B46E-2ECB03A82CC0}" presName="sibTrans" presStyleCnt="0"/>
      <dgm:spPr/>
    </dgm:pt>
    <dgm:pt modelId="{6F9104D5-00AE-49C0-9806-4C7D590D81AB}" type="pres">
      <dgm:prSet presAssocID="{CBFD8C9F-3726-4938-BC86-AF12802AC86F}" presName="compositeNode" presStyleCnt="0">
        <dgm:presLayoutVars>
          <dgm:bulletEnabled val="1"/>
        </dgm:presLayoutVars>
      </dgm:prSet>
      <dgm:spPr/>
    </dgm:pt>
    <dgm:pt modelId="{5F9B1E58-FB6D-4CF3-8C96-98B5561975C7}" type="pres">
      <dgm:prSet presAssocID="{CBFD8C9F-3726-4938-BC86-AF12802AC86F}" presName="image" presStyleLbl="fgImgPlace1" presStyleIdx="3" presStyleCnt="4" custScaleX="528823" custScaleY="434931" custLinFactNeighborX="-67283" custLinFactNeighborY="16585"/>
      <dgm:spPr>
        <a:blipFill>
          <a:blip xmlns:r="http://schemas.openxmlformats.org/officeDocument/2006/relationships" r:embed="rId4"/>
          <a:srcRect/>
          <a:stretch>
            <a:fillRect t="-16000" b="-16000"/>
          </a:stretch>
        </a:blipFill>
      </dgm:spPr>
    </dgm:pt>
    <dgm:pt modelId="{30B5355F-26AE-4BC5-8178-9130ED530ADA}" type="pres">
      <dgm:prSet presAssocID="{CBFD8C9F-3726-4938-BC86-AF12802AC86F}" presName="childNode" presStyleLbl="node1" presStyleIdx="3" presStyleCnt="4" custScaleX="265988" custScaleY="79989" custLinFactNeighborX="-78663" custLinFactNeighborY="11406">
        <dgm:presLayoutVars>
          <dgm:bulletEnabled val="1"/>
        </dgm:presLayoutVars>
      </dgm:prSet>
      <dgm:spPr/>
    </dgm:pt>
    <dgm:pt modelId="{4E29FB1D-4222-410D-97F3-70E86042F45F}" type="pres">
      <dgm:prSet presAssocID="{CBFD8C9F-3726-4938-BC86-AF12802AC86F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17CC5F0C-E39E-437D-A160-D03CD9B007CB}" type="presOf" srcId="{E64A27C4-15E3-46B2-B990-F68F973A6B50}" destId="{CF551CA3-82B6-4A96-9B3E-B44CD3599992}" srcOrd="0" destOrd="0" presId="urn:microsoft.com/office/officeart/2005/8/layout/hList2"/>
    <dgm:cxn modelId="{E248BB10-191C-43E1-A076-3445D2E5DDF5}" srcId="{E64A27C4-15E3-46B2-B990-F68F973A6B50}" destId="{DB110309-7590-4E35-BEB4-7C83786CA9AB}" srcOrd="0" destOrd="0" parTransId="{D7DA83F9-0CC6-4608-A679-FE6021A6E9CA}" sibTransId="{F4A98DFA-28FA-4AAB-B353-F59C0C44BE56}"/>
    <dgm:cxn modelId="{71D0EE15-8532-4079-AE0D-200B5295ACED}" srcId="{61D3A81D-8392-40CA-99C8-0FC0608227CD}" destId="{1F6FD768-5DB2-4AF3-805C-1F8FDF260CA8}" srcOrd="4" destOrd="0" parTransId="{755E9458-31FD-48D5-ADF4-E1D970E70156}" sibTransId="{B0A440C8-FB38-41A0-B7F6-1DDECCE84226}"/>
    <dgm:cxn modelId="{049CFD1B-4A59-4F48-B90B-1724536697CA}" srcId="{9D939908-3115-42EE-A1FC-86382FEDF49D}" destId="{92803CB8-3B85-457C-A95B-41AB8C4789D0}" srcOrd="0" destOrd="0" parTransId="{58F83F8C-572F-4842-99F8-0DACB92403F8}" sibTransId="{2BDE8324-29A4-466B-B298-E1810BD9290E}"/>
    <dgm:cxn modelId="{0F2F241D-E8FE-48D2-A046-E630E7241DEC}" type="presOf" srcId="{9A7535F6-AEB7-43A1-A4DD-647945B14E72}" destId="{30B5355F-26AE-4BC5-8178-9130ED530ADA}" srcOrd="0" destOrd="2" presId="urn:microsoft.com/office/officeart/2005/8/layout/hList2"/>
    <dgm:cxn modelId="{5E4B001E-BA9A-4DC5-BBF6-5DEB21C91020}" srcId="{CBFD8C9F-3726-4938-BC86-AF12802AC86F}" destId="{9A7535F6-AEB7-43A1-A4DD-647945B14E72}" srcOrd="2" destOrd="0" parTransId="{F4269089-AEE2-400D-9F88-A03F4F6E721F}" sibTransId="{AD4B5C39-D992-4746-A779-367CEC1D09BC}"/>
    <dgm:cxn modelId="{C864FE1F-FF20-45C8-BCFA-546AF8098649}" type="presOf" srcId="{92803CB8-3B85-457C-A95B-41AB8C4789D0}" destId="{F9D127C6-3C7F-4184-BCDD-B761C63D22E5}" srcOrd="0" destOrd="0" presId="urn:microsoft.com/office/officeart/2005/8/layout/hList2"/>
    <dgm:cxn modelId="{88C6D526-2929-462C-B891-1244C90C20FF}" type="presOf" srcId="{61D3A81D-8392-40CA-99C8-0FC0608227CD}" destId="{5A5AEB6C-6DE4-4FEF-BF98-1566D619A018}" srcOrd="0" destOrd="0" presId="urn:microsoft.com/office/officeart/2005/8/layout/hList2"/>
    <dgm:cxn modelId="{EFEBDB26-011F-4398-924C-E709D1939040}" type="presOf" srcId="{79B22D57-80BD-4488-849C-928555E51A1A}" destId="{B6288A7F-B506-45D1-ABF7-A8F687970CAB}" srcOrd="0" destOrd="3" presId="urn:microsoft.com/office/officeart/2005/8/layout/hList2"/>
    <dgm:cxn modelId="{A0023629-954E-4919-BC29-2CC3F042C21D}" type="presOf" srcId="{CBFD8C9F-3726-4938-BC86-AF12802AC86F}" destId="{4E29FB1D-4222-410D-97F3-70E86042F45F}" srcOrd="0" destOrd="0" presId="urn:microsoft.com/office/officeart/2005/8/layout/hList2"/>
    <dgm:cxn modelId="{9DEF902E-C0B2-4105-B31F-FBDCA283F999}" type="presOf" srcId="{06BDC417-FB92-4418-9C6C-B0286279F922}" destId="{30B5355F-26AE-4BC5-8178-9130ED530ADA}" srcOrd="0" destOrd="0" presId="urn:microsoft.com/office/officeart/2005/8/layout/hList2"/>
    <dgm:cxn modelId="{7576D730-2526-4FEA-83C6-514F018AA873}" srcId="{CBFD8C9F-3726-4938-BC86-AF12802AC86F}" destId="{52017AD7-1FAE-4ED4-B9F7-B0CC29D0F0BF}" srcOrd="3" destOrd="0" parTransId="{77068447-0526-47B1-B576-596E096AD536}" sibTransId="{B8CAE69A-9707-4AB8-BDA3-1256D123B57A}"/>
    <dgm:cxn modelId="{7BD6E339-6DB3-4CE7-875B-5F1579D85837}" srcId="{CBFD8C9F-3726-4938-BC86-AF12802AC86F}" destId="{6F04BCE5-5CC3-41E2-BBBA-40E12C79B2EF}" srcOrd="4" destOrd="0" parTransId="{531D9DFD-A18F-4D7A-829F-CDB7D3117AC6}" sibTransId="{AA7DE284-CE23-48B9-8738-228FD5782235}"/>
    <dgm:cxn modelId="{61122D41-929A-48DB-BCC3-4EFB5D5C00D3}" srcId="{61D3A81D-8392-40CA-99C8-0FC0608227CD}" destId="{79B22D57-80BD-4488-849C-928555E51A1A}" srcOrd="3" destOrd="0" parTransId="{7931D3FC-3C8B-4850-BC25-F7E3B61C636E}" sibTransId="{DF9ADAEE-6AB7-4E40-B1B5-32DDB1616D17}"/>
    <dgm:cxn modelId="{A0128044-735B-4AA9-88DF-C4EABAF50A8D}" type="presOf" srcId="{048E6689-CE0B-4921-B577-44A346FA3D6C}" destId="{B6288A7F-B506-45D1-ABF7-A8F687970CAB}" srcOrd="0" destOrd="7" presId="urn:microsoft.com/office/officeart/2005/8/layout/hList2"/>
    <dgm:cxn modelId="{049C9E67-9D89-4826-8539-1EE5C5F36DA3}" type="presOf" srcId="{1F6FD768-5DB2-4AF3-805C-1F8FDF260CA8}" destId="{B6288A7F-B506-45D1-ABF7-A8F687970CAB}" srcOrd="0" destOrd="4" presId="urn:microsoft.com/office/officeart/2005/8/layout/hList2"/>
    <dgm:cxn modelId="{6691C547-5791-446D-B817-A93AC8A87592}" srcId="{CBFD8C9F-3726-4938-BC86-AF12802AC86F}" destId="{7985D57C-107A-44BF-9FEE-FE9159AEEA13}" srcOrd="6" destOrd="0" parTransId="{42B728CB-3457-4349-B621-22C7C6587650}" sibTransId="{02A799CF-3685-43C8-871D-FAA381FE89DA}"/>
    <dgm:cxn modelId="{90FF864B-8C99-469C-8086-8CADC0E1A35C}" srcId="{61D3A81D-8392-40CA-99C8-0FC0608227CD}" destId="{048E6689-CE0B-4921-B577-44A346FA3D6C}" srcOrd="7" destOrd="0" parTransId="{D9EF1CCD-23EA-456C-B123-A3A218E5BF3A}" sibTransId="{4433938B-D931-46D1-A9CB-87CB18ED0935}"/>
    <dgm:cxn modelId="{1C17946C-6790-41F5-A25F-944D6A8B6B3D}" srcId="{E64A27C4-15E3-46B2-B990-F68F973A6B50}" destId="{1B3375B2-CFB5-4F6A-BA63-9E15D0F04BE3}" srcOrd="2" destOrd="0" parTransId="{B9DD9697-4846-465B-B211-F89CAD3AA6EB}" sibTransId="{FF677D68-A82C-4503-B121-299E2C011C4A}"/>
    <dgm:cxn modelId="{2829814E-3FF3-46E2-B871-F883F8FA6C20}" srcId="{9D939908-3115-42EE-A1FC-86382FEDF49D}" destId="{CBFD8C9F-3726-4938-BC86-AF12802AC86F}" srcOrd="3" destOrd="0" parTransId="{D02DAC4B-737D-4A19-9FC6-DF276123BF77}" sibTransId="{52FF8E08-DF4A-4A5D-920E-EDDA0E1B031F}"/>
    <dgm:cxn modelId="{1121914E-F648-42EC-84AB-A6BD143EA74D}" type="presOf" srcId="{1B3375B2-CFB5-4F6A-BA63-9E15D0F04BE3}" destId="{242B5338-98F2-474A-9C99-8EBD4C334C92}" srcOrd="0" destOrd="2" presId="urn:microsoft.com/office/officeart/2005/8/layout/hList2"/>
    <dgm:cxn modelId="{EC48D86F-FE6A-4303-8F52-0039B106BE5D}" srcId="{E64A27C4-15E3-46B2-B990-F68F973A6B50}" destId="{ADBDCF2B-FAE2-4ACE-A7EF-3B111421BDC1}" srcOrd="1" destOrd="0" parTransId="{D03F6F5A-5A3F-43B6-9A26-D4B5E5FAB03A}" sibTransId="{09FB0FB3-EDBF-4DEC-9128-C6FA7D50B291}"/>
    <dgm:cxn modelId="{DE62EA71-87EC-4C36-B7D3-3EC61A02B9F4}" srcId="{CBFD8C9F-3726-4938-BC86-AF12802AC86F}" destId="{21B10DA1-A589-41E2-A0B6-3A844889E1E3}" srcOrd="1" destOrd="0" parTransId="{A76BAB52-ADB2-4B06-B2A2-E9591A79CA14}" sibTransId="{0558F7C2-B988-4CF9-8841-63C4F927FCCB}"/>
    <dgm:cxn modelId="{69F92F52-EF32-417D-88B6-8B370E7F9C1D}" srcId="{61D3A81D-8392-40CA-99C8-0FC0608227CD}" destId="{908480DB-976C-4805-BD18-FA385E13D2C6}" srcOrd="5" destOrd="0" parTransId="{C3C31D55-F78A-4175-8ED3-C0AC6F42A40A}" sibTransId="{0FB137DF-24AB-4A7C-B419-38E59E0D0C58}"/>
    <dgm:cxn modelId="{C9467D76-81A2-48D7-BC93-6CF6F38B17E5}" srcId="{9D939908-3115-42EE-A1FC-86382FEDF49D}" destId="{E64A27C4-15E3-46B2-B990-F68F973A6B50}" srcOrd="1" destOrd="0" parTransId="{A9AB8120-3A1D-4CCC-94D4-1CEE2F67B258}" sibTransId="{F312D40D-D749-4C4A-9550-4BABDBD0FAE8}"/>
    <dgm:cxn modelId="{032ED559-033E-4958-A04D-AEAFA7E6DC61}" srcId="{9D939908-3115-42EE-A1FC-86382FEDF49D}" destId="{61D3A81D-8392-40CA-99C8-0FC0608227CD}" srcOrd="2" destOrd="0" parTransId="{F35401C1-4130-45D7-BB35-2EC369BAD12E}" sibTransId="{196F2FC5-A23D-4EDD-B46E-2ECB03A82CC0}"/>
    <dgm:cxn modelId="{DD18C880-002B-46B3-AE4D-951AB2E96690}" srcId="{CBFD8C9F-3726-4938-BC86-AF12802AC86F}" destId="{06BDC417-FB92-4418-9C6C-B0286279F922}" srcOrd="0" destOrd="0" parTransId="{70EA5821-8F9F-45CE-A504-4E64532E3AEB}" sibTransId="{D2E2B0C7-9CBC-4882-ADF1-6294F022C36E}"/>
    <dgm:cxn modelId="{9AA8D584-5AC4-4B62-8435-C9B3E73BD746}" type="presOf" srcId="{E5C36FE1-05F2-427F-9498-B5F6ABDA516A}" destId="{B6288A7F-B506-45D1-ABF7-A8F687970CAB}" srcOrd="0" destOrd="1" presId="urn:microsoft.com/office/officeart/2005/8/layout/hList2"/>
    <dgm:cxn modelId="{DBAFC985-F6A8-4856-AAA1-93DB1FBD898A}" type="presOf" srcId="{F456E869-6D09-4D0C-AEF6-661274361B5B}" destId="{FA3E9FB5-5DC7-4023-9B91-B46647235C52}" srcOrd="0" destOrd="0" presId="urn:microsoft.com/office/officeart/2005/8/layout/hList2"/>
    <dgm:cxn modelId="{A9EFE294-73BB-4297-BE9D-6D39BA9C2673}" type="presOf" srcId="{21B10DA1-A589-41E2-A0B6-3A844889E1E3}" destId="{30B5355F-26AE-4BC5-8178-9130ED530ADA}" srcOrd="0" destOrd="1" presId="urn:microsoft.com/office/officeart/2005/8/layout/hList2"/>
    <dgm:cxn modelId="{F53AE399-8842-47EE-BB0E-E3C24F56896E}" type="presOf" srcId="{2D4127E3-24C3-4AE0-B27C-B93AD2771F23}" destId="{30B5355F-26AE-4BC5-8178-9130ED530ADA}" srcOrd="0" destOrd="5" presId="urn:microsoft.com/office/officeart/2005/8/layout/hList2"/>
    <dgm:cxn modelId="{2B29C4A2-2FDA-472C-870F-934224B93F16}" srcId="{61D3A81D-8392-40CA-99C8-0FC0608227CD}" destId="{13B4186A-B0B1-4E5F-AE61-15551E6C356D}" srcOrd="6" destOrd="0" parTransId="{0AA30535-9987-4416-BCD0-32C59F1CB655}" sibTransId="{D1DDBA83-A8C9-459A-9B23-A2E717DA8827}"/>
    <dgm:cxn modelId="{F2B4FAA8-EAB4-46AF-8A9F-44C2342B770D}" type="presOf" srcId="{97BF8223-CFFE-48D7-806B-2E30286CAE62}" destId="{30B5355F-26AE-4BC5-8178-9130ED530ADA}" srcOrd="0" destOrd="7" presId="urn:microsoft.com/office/officeart/2005/8/layout/hList2"/>
    <dgm:cxn modelId="{9C2333B0-B3AE-438D-A04B-82803459B927}" srcId="{CBFD8C9F-3726-4938-BC86-AF12802AC86F}" destId="{2D4127E3-24C3-4AE0-B27C-B93AD2771F23}" srcOrd="5" destOrd="0" parTransId="{4EA36E61-0FE7-44CB-B728-7B3EB93F5797}" sibTransId="{08991EBE-9EE1-4166-AEC4-CF10D05416FC}"/>
    <dgm:cxn modelId="{7CBDDDB6-009F-4E76-9F1E-663D630C5F32}" srcId="{61D3A81D-8392-40CA-99C8-0FC0608227CD}" destId="{19A745F7-4092-42E0-AEC7-87C5AB1212C3}" srcOrd="8" destOrd="0" parTransId="{B42CB7E5-2AF2-4BFE-A43F-51CF830EFE71}" sibTransId="{A8221804-D5F8-4D47-8982-7ACAD03ECD2D}"/>
    <dgm:cxn modelId="{CDFB2FC0-CBE8-4EBC-967E-3EF18B082502}" srcId="{CBFD8C9F-3726-4938-BC86-AF12802AC86F}" destId="{97BF8223-CFFE-48D7-806B-2E30286CAE62}" srcOrd="7" destOrd="0" parTransId="{6A43D927-BA5D-4208-995D-9904C1D2EE0A}" sibTransId="{F8808F0B-D9F6-4EF4-8B0D-665EB2BC39D3}"/>
    <dgm:cxn modelId="{9BEBB2C2-E7D8-4966-9B04-329AC38C0138}" type="presOf" srcId="{DB110309-7590-4E35-BEB4-7C83786CA9AB}" destId="{242B5338-98F2-474A-9C99-8EBD4C334C92}" srcOrd="0" destOrd="0" presId="urn:microsoft.com/office/officeart/2005/8/layout/hList2"/>
    <dgm:cxn modelId="{2AE145C6-099A-4116-AB2B-F362EFBBFA88}" srcId="{92803CB8-3B85-457C-A95B-41AB8C4789D0}" destId="{F456E869-6D09-4D0C-AEF6-661274361B5B}" srcOrd="0" destOrd="0" parTransId="{64721414-C1F4-4A00-8E84-71D7BA06F7E0}" sibTransId="{CD59AC3C-5452-41D8-91F0-AE4FE269E2FE}"/>
    <dgm:cxn modelId="{EAE031C7-EB5E-43B8-A8DF-1679BAB2FA7B}" srcId="{92803CB8-3B85-457C-A95B-41AB8C4789D0}" destId="{D4DF0BE0-D894-4E18-9393-4F71CD6B99ED}" srcOrd="1" destOrd="0" parTransId="{C6ECC2A0-DEAD-4835-A3FD-6AD40B7B0D60}" sibTransId="{D36D9F16-C3C9-4D42-B01F-9DF6046B5906}"/>
    <dgm:cxn modelId="{2B0F28CA-AD51-4E32-89C5-569D07DD137B}" type="presOf" srcId="{908480DB-976C-4805-BD18-FA385E13D2C6}" destId="{B6288A7F-B506-45D1-ABF7-A8F687970CAB}" srcOrd="0" destOrd="5" presId="urn:microsoft.com/office/officeart/2005/8/layout/hList2"/>
    <dgm:cxn modelId="{BA3E8ACB-EACB-4521-A182-46E3D548ADDF}" type="presOf" srcId="{9228B08D-6E7C-49A4-A96F-561CC22F53B5}" destId="{B6288A7F-B506-45D1-ABF7-A8F687970CAB}" srcOrd="0" destOrd="2" presId="urn:microsoft.com/office/officeart/2005/8/layout/hList2"/>
    <dgm:cxn modelId="{9715CBCE-B032-4262-8D2A-047752135C77}" type="presOf" srcId="{13B4186A-B0B1-4E5F-AE61-15551E6C356D}" destId="{B6288A7F-B506-45D1-ABF7-A8F687970CAB}" srcOrd="0" destOrd="6" presId="urn:microsoft.com/office/officeart/2005/8/layout/hList2"/>
    <dgm:cxn modelId="{80E27ACF-24FB-443A-BE24-0F30AD1A9530}" type="presOf" srcId="{4C103BEB-ED4C-49E9-8790-872AFCE36674}" destId="{B6288A7F-B506-45D1-ABF7-A8F687970CAB}" srcOrd="0" destOrd="0" presId="urn:microsoft.com/office/officeart/2005/8/layout/hList2"/>
    <dgm:cxn modelId="{9411C3D6-BBC6-49DE-ABA5-70C0DD593AE3}" type="presOf" srcId="{52017AD7-1FAE-4ED4-B9F7-B0CC29D0F0BF}" destId="{30B5355F-26AE-4BC5-8178-9130ED530ADA}" srcOrd="0" destOrd="3" presId="urn:microsoft.com/office/officeart/2005/8/layout/hList2"/>
    <dgm:cxn modelId="{3A8F59D7-A421-42A9-8735-A27F95E56674}" type="presOf" srcId="{6F04BCE5-5CC3-41E2-BBBA-40E12C79B2EF}" destId="{30B5355F-26AE-4BC5-8178-9130ED530ADA}" srcOrd="0" destOrd="4" presId="urn:microsoft.com/office/officeart/2005/8/layout/hList2"/>
    <dgm:cxn modelId="{F3525ADC-08F1-41A5-98A4-F8442D863DAD}" srcId="{61D3A81D-8392-40CA-99C8-0FC0608227CD}" destId="{E5C36FE1-05F2-427F-9498-B5F6ABDA516A}" srcOrd="1" destOrd="0" parTransId="{9E3D6EA0-09A7-4B6F-B6B0-C28267A9CCD3}" sibTransId="{F6E202F9-C1E7-4FBD-9E7B-A7CED791521D}"/>
    <dgm:cxn modelId="{BBE45FE4-0EC8-4239-AA1A-84DA8DF1040E}" type="presOf" srcId="{7985D57C-107A-44BF-9FEE-FE9159AEEA13}" destId="{30B5355F-26AE-4BC5-8178-9130ED530ADA}" srcOrd="0" destOrd="6" presId="urn:microsoft.com/office/officeart/2005/8/layout/hList2"/>
    <dgm:cxn modelId="{12E451E4-3008-497F-A0C9-758999239985}" srcId="{61D3A81D-8392-40CA-99C8-0FC0608227CD}" destId="{9228B08D-6E7C-49A4-A96F-561CC22F53B5}" srcOrd="2" destOrd="0" parTransId="{344DAF94-DC4F-4646-BEBF-D5B198247A5D}" sibTransId="{EF1A2691-D154-4210-AA95-AB2685A17CCD}"/>
    <dgm:cxn modelId="{42D995E4-DEE6-4488-A61F-F53989995176}" srcId="{61D3A81D-8392-40CA-99C8-0FC0608227CD}" destId="{4C103BEB-ED4C-49E9-8790-872AFCE36674}" srcOrd="0" destOrd="0" parTransId="{E1D8985B-8968-40B8-B39F-BB9BF3083681}" sibTransId="{2F21073D-2B66-41BE-9F00-F8EE6FCEE13E}"/>
    <dgm:cxn modelId="{F8924FEC-1F4D-4F86-B3B9-017979182738}" type="presOf" srcId="{D4DF0BE0-D894-4E18-9393-4F71CD6B99ED}" destId="{FA3E9FB5-5DC7-4023-9B91-B46647235C52}" srcOrd="0" destOrd="1" presId="urn:microsoft.com/office/officeart/2005/8/layout/hList2"/>
    <dgm:cxn modelId="{1BE35AEE-8E81-471C-9C6A-06E397945D8B}" type="presOf" srcId="{9D939908-3115-42EE-A1FC-86382FEDF49D}" destId="{05123BA1-6334-4573-B245-71CA1CE0186C}" srcOrd="0" destOrd="0" presId="urn:microsoft.com/office/officeart/2005/8/layout/hList2"/>
    <dgm:cxn modelId="{D6B76BF5-75B4-4722-88D7-A8743FD882A8}" type="presOf" srcId="{ADBDCF2B-FAE2-4ACE-A7EF-3B111421BDC1}" destId="{242B5338-98F2-474A-9C99-8EBD4C334C92}" srcOrd="0" destOrd="1" presId="urn:microsoft.com/office/officeart/2005/8/layout/hList2"/>
    <dgm:cxn modelId="{A52BF1FD-282C-4976-A707-6A3ADF213D37}" type="presOf" srcId="{19A745F7-4092-42E0-AEC7-87C5AB1212C3}" destId="{B6288A7F-B506-45D1-ABF7-A8F687970CAB}" srcOrd="0" destOrd="8" presId="urn:microsoft.com/office/officeart/2005/8/layout/hList2"/>
    <dgm:cxn modelId="{D62E179B-46A9-4F07-BC27-A7720ACCDAB9}" type="presParOf" srcId="{05123BA1-6334-4573-B245-71CA1CE0186C}" destId="{6C9F14A4-71C6-4C9B-9510-560138651C9B}" srcOrd="0" destOrd="0" presId="urn:microsoft.com/office/officeart/2005/8/layout/hList2"/>
    <dgm:cxn modelId="{F59A7B3D-1A63-4122-B33A-AFDCCF96E210}" type="presParOf" srcId="{6C9F14A4-71C6-4C9B-9510-560138651C9B}" destId="{1457ADC5-C8C0-4161-A52E-601B08EC1D30}" srcOrd="0" destOrd="0" presId="urn:microsoft.com/office/officeart/2005/8/layout/hList2"/>
    <dgm:cxn modelId="{C6752164-6E12-482C-A739-D1A03F598E69}" type="presParOf" srcId="{6C9F14A4-71C6-4C9B-9510-560138651C9B}" destId="{FA3E9FB5-5DC7-4023-9B91-B46647235C52}" srcOrd="1" destOrd="0" presId="urn:microsoft.com/office/officeart/2005/8/layout/hList2"/>
    <dgm:cxn modelId="{8D667687-7189-418E-B766-C675DD42FFB2}" type="presParOf" srcId="{6C9F14A4-71C6-4C9B-9510-560138651C9B}" destId="{F9D127C6-3C7F-4184-BCDD-B761C63D22E5}" srcOrd="2" destOrd="0" presId="urn:microsoft.com/office/officeart/2005/8/layout/hList2"/>
    <dgm:cxn modelId="{EA043B15-A878-4E82-9F4C-46F4528CC97C}" type="presParOf" srcId="{05123BA1-6334-4573-B245-71CA1CE0186C}" destId="{55E3CE39-CA89-4AAD-BB7D-92D3FB0B40A5}" srcOrd="1" destOrd="0" presId="urn:microsoft.com/office/officeart/2005/8/layout/hList2"/>
    <dgm:cxn modelId="{B27919B3-6710-4C70-9F5E-0817C7709A9C}" type="presParOf" srcId="{05123BA1-6334-4573-B245-71CA1CE0186C}" destId="{B6CBF202-61F1-4BE8-9A0B-FB89FD606077}" srcOrd="2" destOrd="0" presId="urn:microsoft.com/office/officeart/2005/8/layout/hList2"/>
    <dgm:cxn modelId="{CE615A5C-4D59-4EB4-BDB7-70E61D84DD8F}" type="presParOf" srcId="{B6CBF202-61F1-4BE8-9A0B-FB89FD606077}" destId="{E4B6A882-62E5-432E-87C1-11EBC98F0A6B}" srcOrd="0" destOrd="0" presId="urn:microsoft.com/office/officeart/2005/8/layout/hList2"/>
    <dgm:cxn modelId="{F640C0ED-E2C1-4C6A-B2A0-7E8B09CD10D7}" type="presParOf" srcId="{B6CBF202-61F1-4BE8-9A0B-FB89FD606077}" destId="{242B5338-98F2-474A-9C99-8EBD4C334C92}" srcOrd="1" destOrd="0" presId="urn:microsoft.com/office/officeart/2005/8/layout/hList2"/>
    <dgm:cxn modelId="{9430BC8B-9050-4B48-9C4D-A0DC8792083E}" type="presParOf" srcId="{B6CBF202-61F1-4BE8-9A0B-FB89FD606077}" destId="{CF551CA3-82B6-4A96-9B3E-B44CD3599992}" srcOrd="2" destOrd="0" presId="urn:microsoft.com/office/officeart/2005/8/layout/hList2"/>
    <dgm:cxn modelId="{7DDF09CE-479B-4325-A065-74356FEAA86F}" type="presParOf" srcId="{05123BA1-6334-4573-B245-71CA1CE0186C}" destId="{67D9643A-AD98-4A78-90F1-10A10F1F932A}" srcOrd="3" destOrd="0" presId="urn:microsoft.com/office/officeart/2005/8/layout/hList2"/>
    <dgm:cxn modelId="{833AB83A-AA8D-42B0-86EE-FC9DFC004599}" type="presParOf" srcId="{05123BA1-6334-4573-B245-71CA1CE0186C}" destId="{14C50D0A-2ADF-44E6-AD3E-26AF9C4919DB}" srcOrd="4" destOrd="0" presId="urn:microsoft.com/office/officeart/2005/8/layout/hList2"/>
    <dgm:cxn modelId="{489CBAA3-858B-4611-A44C-5FFC98A3A054}" type="presParOf" srcId="{14C50D0A-2ADF-44E6-AD3E-26AF9C4919DB}" destId="{FB5CA263-5348-407C-AF70-75522759F3AF}" srcOrd="0" destOrd="0" presId="urn:microsoft.com/office/officeart/2005/8/layout/hList2"/>
    <dgm:cxn modelId="{B4B5CC3D-A72D-4355-A82E-C688B2381979}" type="presParOf" srcId="{14C50D0A-2ADF-44E6-AD3E-26AF9C4919DB}" destId="{B6288A7F-B506-45D1-ABF7-A8F687970CAB}" srcOrd="1" destOrd="0" presId="urn:microsoft.com/office/officeart/2005/8/layout/hList2"/>
    <dgm:cxn modelId="{3207FA6C-0D4A-4B24-B2A5-7AE74FD51CDD}" type="presParOf" srcId="{14C50D0A-2ADF-44E6-AD3E-26AF9C4919DB}" destId="{5A5AEB6C-6DE4-4FEF-BF98-1566D619A018}" srcOrd="2" destOrd="0" presId="urn:microsoft.com/office/officeart/2005/8/layout/hList2"/>
    <dgm:cxn modelId="{7608E367-8328-47FD-AEA5-FC013C945BB2}" type="presParOf" srcId="{05123BA1-6334-4573-B245-71CA1CE0186C}" destId="{0F3F25CF-BFB5-40C0-90FB-1B6DADF3C56D}" srcOrd="5" destOrd="0" presId="urn:microsoft.com/office/officeart/2005/8/layout/hList2"/>
    <dgm:cxn modelId="{5DBAC53F-36A5-47ED-8000-8525BAE392D4}" type="presParOf" srcId="{05123BA1-6334-4573-B245-71CA1CE0186C}" destId="{6F9104D5-00AE-49C0-9806-4C7D590D81AB}" srcOrd="6" destOrd="0" presId="urn:microsoft.com/office/officeart/2005/8/layout/hList2"/>
    <dgm:cxn modelId="{5FE0D9B4-BBC2-4002-BED4-1B7C413E96FB}" type="presParOf" srcId="{6F9104D5-00AE-49C0-9806-4C7D590D81AB}" destId="{5F9B1E58-FB6D-4CF3-8C96-98B5561975C7}" srcOrd="0" destOrd="0" presId="urn:microsoft.com/office/officeart/2005/8/layout/hList2"/>
    <dgm:cxn modelId="{E31F0D85-894E-4C87-BD40-95E8042EC613}" type="presParOf" srcId="{6F9104D5-00AE-49C0-9806-4C7D590D81AB}" destId="{30B5355F-26AE-4BC5-8178-9130ED530ADA}" srcOrd="1" destOrd="0" presId="urn:microsoft.com/office/officeart/2005/8/layout/hList2"/>
    <dgm:cxn modelId="{2344F3C9-07A0-43CA-8B61-0FC23488965B}" type="presParOf" srcId="{6F9104D5-00AE-49C0-9806-4C7D590D81AB}" destId="{4E29FB1D-4222-410D-97F3-70E86042F45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35D2E-1F7E-4001-A2E1-ABE9A1A5A9E7}">
      <dsp:nvSpPr>
        <dsp:cNvPr id="0" name=""/>
        <dsp:cNvSpPr/>
      </dsp:nvSpPr>
      <dsp:spPr>
        <a:xfrm>
          <a:off x="4511377" y="813728"/>
          <a:ext cx="2187178" cy="520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670"/>
              </a:lnTo>
              <a:lnTo>
                <a:pt x="2187178" y="354670"/>
              </a:lnTo>
              <a:lnTo>
                <a:pt x="2187178" y="520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189AF-C184-4903-878A-9D483B2ED846}">
      <dsp:nvSpPr>
        <dsp:cNvPr id="0" name=""/>
        <dsp:cNvSpPr/>
      </dsp:nvSpPr>
      <dsp:spPr>
        <a:xfrm>
          <a:off x="4465657" y="813728"/>
          <a:ext cx="91440" cy="5204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0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F7ED4-227B-49AB-B521-5A6FC3DB9404}">
      <dsp:nvSpPr>
        <dsp:cNvPr id="0" name=""/>
        <dsp:cNvSpPr/>
      </dsp:nvSpPr>
      <dsp:spPr>
        <a:xfrm>
          <a:off x="2324199" y="2470516"/>
          <a:ext cx="1085070" cy="49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14"/>
              </a:lnTo>
              <a:lnTo>
                <a:pt x="1085070" y="329114"/>
              </a:lnTo>
              <a:lnTo>
                <a:pt x="1085070" y="4948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6978B-556F-431F-ADC0-307609268620}">
      <dsp:nvSpPr>
        <dsp:cNvPr id="0" name=""/>
        <dsp:cNvSpPr/>
      </dsp:nvSpPr>
      <dsp:spPr>
        <a:xfrm>
          <a:off x="1230610" y="2470516"/>
          <a:ext cx="1093589" cy="520448"/>
        </a:xfrm>
        <a:custGeom>
          <a:avLst/>
          <a:gdLst/>
          <a:ahLst/>
          <a:cxnLst/>
          <a:rect l="0" t="0" r="0" b="0"/>
          <a:pathLst>
            <a:path>
              <a:moveTo>
                <a:pt x="1093589" y="0"/>
              </a:moveTo>
              <a:lnTo>
                <a:pt x="1093589" y="354670"/>
              </a:lnTo>
              <a:lnTo>
                <a:pt x="0" y="354670"/>
              </a:lnTo>
              <a:lnTo>
                <a:pt x="0" y="5204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1E183-C8ED-463A-B8D9-078A6057E9B8}">
      <dsp:nvSpPr>
        <dsp:cNvPr id="0" name=""/>
        <dsp:cNvSpPr/>
      </dsp:nvSpPr>
      <dsp:spPr>
        <a:xfrm>
          <a:off x="2324199" y="813728"/>
          <a:ext cx="2187178" cy="520448"/>
        </a:xfrm>
        <a:custGeom>
          <a:avLst/>
          <a:gdLst/>
          <a:ahLst/>
          <a:cxnLst/>
          <a:rect l="0" t="0" r="0" b="0"/>
          <a:pathLst>
            <a:path>
              <a:moveTo>
                <a:pt x="2187178" y="0"/>
              </a:moveTo>
              <a:lnTo>
                <a:pt x="2187178" y="354670"/>
              </a:lnTo>
              <a:lnTo>
                <a:pt x="0" y="354670"/>
              </a:lnTo>
              <a:lnTo>
                <a:pt x="0" y="520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6B3E0-06DF-4522-8657-FAB0174D2DFB}">
      <dsp:nvSpPr>
        <dsp:cNvPr id="0" name=""/>
        <dsp:cNvSpPr/>
      </dsp:nvSpPr>
      <dsp:spPr>
        <a:xfrm>
          <a:off x="3741333" y="1428"/>
          <a:ext cx="1540087" cy="812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B0EEF-0E89-4877-BD81-69D071069D0B}">
      <dsp:nvSpPr>
        <dsp:cNvPr id="0" name=""/>
        <dsp:cNvSpPr/>
      </dsp:nvSpPr>
      <dsp:spPr>
        <a:xfrm>
          <a:off x="3940167" y="190321"/>
          <a:ext cx="1540087" cy="812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Trusts and Foundations 53%</a:t>
          </a:r>
        </a:p>
      </dsp:txBody>
      <dsp:txXfrm>
        <a:off x="3963958" y="214112"/>
        <a:ext cx="1492505" cy="764718"/>
      </dsp:txXfrm>
    </dsp:sp>
    <dsp:sp modelId="{B2943EF4-7919-4DC9-8BFE-18E59CA08D3D}">
      <dsp:nvSpPr>
        <dsp:cNvPr id="0" name=""/>
        <dsp:cNvSpPr/>
      </dsp:nvSpPr>
      <dsp:spPr>
        <a:xfrm>
          <a:off x="1429444" y="1334177"/>
          <a:ext cx="1789509" cy="113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DF87B-37FE-478A-8568-F072BA4CE647}">
      <dsp:nvSpPr>
        <dsp:cNvPr id="0" name=""/>
        <dsp:cNvSpPr/>
      </dsp:nvSpPr>
      <dsp:spPr>
        <a:xfrm>
          <a:off x="1628278" y="1523070"/>
          <a:ext cx="1789509" cy="1136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Organisations and Partners 19% </a:t>
          </a:r>
        </a:p>
      </dsp:txBody>
      <dsp:txXfrm>
        <a:off x="1661560" y="1556352"/>
        <a:ext cx="1722945" cy="1069774"/>
      </dsp:txXfrm>
    </dsp:sp>
    <dsp:sp modelId="{795B9CBD-119E-4D6C-93E4-8C7A7A7BDC33}">
      <dsp:nvSpPr>
        <dsp:cNvPr id="0" name=""/>
        <dsp:cNvSpPr/>
      </dsp:nvSpPr>
      <dsp:spPr>
        <a:xfrm>
          <a:off x="335855" y="2990965"/>
          <a:ext cx="1789509" cy="113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4C7AA-770A-40A6-B92F-7203C4394DD4}">
      <dsp:nvSpPr>
        <dsp:cNvPr id="0" name=""/>
        <dsp:cNvSpPr/>
      </dsp:nvSpPr>
      <dsp:spPr>
        <a:xfrm>
          <a:off x="534689" y="3179857"/>
          <a:ext cx="1789509" cy="1136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Specific Scholarship Group 2%</a:t>
          </a:r>
        </a:p>
      </dsp:txBody>
      <dsp:txXfrm>
        <a:off x="567971" y="3213139"/>
        <a:ext cx="1722945" cy="1069774"/>
      </dsp:txXfrm>
    </dsp:sp>
    <dsp:sp modelId="{BDBA38A9-4834-482B-AB22-66A5FF5BEFDB}">
      <dsp:nvSpPr>
        <dsp:cNvPr id="0" name=""/>
        <dsp:cNvSpPr/>
      </dsp:nvSpPr>
      <dsp:spPr>
        <a:xfrm>
          <a:off x="2514515" y="2965408"/>
          <a:ext cx="1789509" cy="113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9BEA4-66FE-4B98-ACAB-0B9076FD6D4E}">
      <dsp:nvSpPr>
        <dsp:cNvPr id="0" name=""/>
        <dsp:cNvSpPr/>
      </dsp:nvSpPr>
      <dsp:spPr>
        <a:xfrm>
          <a:off x="2713349" y="3154301"/>
          <a:ext cx="1789509" cy="1136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Bequests 1%</a:t>
          </a:r>
        </a:p>
      </dsp:txBody>
      <dsp:txXfrm>
        <a:off x="2746631" y="3187583"/>
        <a:ext cx="1722945" cy="1069774"/>
      </dsp:txXfrm>
    </dsp:sp>
    <dsp:sp modelId="{2B1F1311-F05E-4025-91C1-38A86736CE6A}">
      <dsp:nvSpPr>
        <dsp:cNvPr id="0" name=""/>
        <dsp:cNvSpPr/>
      </dsp:nvSpPr>
      <dsp:spPr>
        <a:xfrm>
          <a:off x="3616622" y="1334177"/>
          <a:ext cx="1789509" cy="113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3E117-B092-42B1-BEB1-44ECC8CE8086}">
      <dsp:nvSpPr>
        <dsp:cNvPr id="0" name=""/>
        <dsp:cNvSpPr/>
      </dsp:nvSpPr>
      <dsp:spPr>
        <a:xfrm>
          <a:off x="3815457" y="1523070"/>
          <a:ext cx="1789509" cy="1136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Government 14%</a:t>
          </a:r>
        </a:p>
      </dsp:txBody>
      <dsp:txXfrm>
        <a:off x="3848739" y="1556352"/>
        <a:ext cx="1722945" cy="1069774"/>
      </dsp:txXfrm>
    </dsp:sp>
    <dsp:sp modelId="{73758B27-88D4-41B8-B591-B45BAFA33BDF}">
      <dsp:nvSpPr>
        <dsp:cNvPr id="0" name=""/>
        <dsp:cNvSpPr/>
      </dsp:nvSpPr>
      <dsp:spPr>
        <a:xfrm>
          <a:off x="5803800" y="1334177"/>
          <a:ext cx="1789509" cy="113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F74A9-D235-4CB4-8ED8-D622AF6FF823}">
      <dsp:nvSpPr>
        <dsp:cNvPr id="0" name=""/>
        <dsp:cNvSpPr/>
      </dsp:nvSpPr>
      <dsp:spPr>
        <a:xfrm>
          <a:off x="6002635" y="1523070"/>
          <a:ext cx="1789509" cy="1136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500" kern="1200" dirty="0"/>
            <a:t>Individuals 11%</a:t>
          </a:r>
        </a:p>
      </dsp:txBody>
      <dsp:txXfrm>
        <a:off x="6035917" y="1556352"/>
        <a:ext cx="1722945" cy="1069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127C6-3C7F-4184-BCDD-B761C63D22E5}">
      <dsp:nvSpPr>
        <dsp:cNvPr id="0" name=""/>
        <dsp:cNvSpPr/>
      </dsp:nvSpPr>
      <dsp:spPr>
        <a:xfrm rot="16200000">
          <a:off x="-1671250" y="3171994"/>
          <a:ext cx="4440342" cy="17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5837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-1671250" y="3171994"/>
        <a:ext cx="4440342" cy="176696"/>
      </dsp:txXfrm>
    </dsp:sp>
    <dsp:sp modelId="{FA3E9FB5-5DC7-4023-9B91-B46647235C52}">
      <dsp:nvSpPr>
        <dsp:cNvPr id="0" name=""/>
        <dsp:cNvSpPr/>
      </dsp:nvSpPr>
      <dsp:spPr>
        <a:xfrm>
          <a:off x="54648" y="2248966"/>
          <a:ext cx="2074686" cy="1786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5583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Primary student scholarships.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AU" sz="1800" kern="1200" dirty="0"/>
            <a:t>$1,000 pa</a:t>
          </a:r>
          <a:endParaRPr lang="en-AU" sz="1200" kern="1200" dirty="0"/>
        </a:p>
      </dsp:txBody>
      <dsp:txXfrm>
        <a:off x="54648" y="2248966"/>
        <a:ext cx="2074686" cy="1786882"/>
      </dsp:txXfrm>
    </dsp:sp>
    <dsp:sp modelId="{1457ADC5-C8C0-4161-A52E-601B08EC1D30}">
      <dsp:nvSpPr>
        <dsp:cNvPr id="0" name=""/>
        <dsp:cNvSpPr/>
      </dsp:nvSpPr>
      <dsp:spPr>
        <a:xfrm>
          <a:off x="367212" y="277670"/>
          <a:ext cx="1607262" cy="154279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51CA3-82B6-4A96-9B3E-B44CD3599992}">
      <dsp:nvSpPr>
        <dsp:cNvPr id="0" name=""/>
        <dsp:cNvSpPr/>
      </dsp:nvSpPr>
      <dsp:spPr>
        <a:xfrm rot="16200000">
          <a:off x="907692" y="3111652"/>
          <a:ext cx="4440342" cy="17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5837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907692" y="3111652"/>
        <a:ext cx="4440342" cy="176696"/>
      </dsp:txXfrm>
    </dsp:sp>
    <dsp:sp modelId="{242B5338-98F2-474A-9C99-8EBD4C334C92}">
      <dsp:nvSpPr>
        <dsp:cNvPr id="0" name=""/>
        <dsp:cNvSpPr/>
      </dsp:nvSpPr>
      <dsp:spPr>
        <a:xfrm>
          <a:off x="2391880" y="2267817"/>
          <a:ext cx="1943703" cy="170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5583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Secondary student scholarships.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AU" sz="1800" kern="1200" dirty="0"/>
            <a:t>$1,000-$2,500pa</a:t>
          </a:r>
        </a:p>
      </dsp:txBody>
      <dsp:txXfrm>
        <a:off x="2391880" y="2267817"/>
        <a:ext cx="1943703" cy="1704514"/>
      </dsp:txXfrm>
    </dsp:sp>
    <dsp:sp modelId="{E4B6A882-62E5-432E-87C1-11EBC98F0A6B}">
      <dsp:nvSpPr>
        <dsp:cNvPr id="0" name=""/>
        <dsp:cNvSpPr/>
      </dsp:nvSpPr>
      <dsp:spPr>
        <a:xfrm>
          <a:off x="2429337" y="397085"/>
          <a:ext cx="1750375" cy="1422108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AEB6C-6DE4-4FEF-BF98-1566D619A018}">
      <dsp:nvSpPr>
        <dsp:cNvPr id="0" name=""/>
        <dsp:cNvSpPr/>
      </dsp:nvSpPr>
      <dsp:spPr>
        <a:xfrm rot="16200000">
          <a:off x="3432395" y="3104102"/>
          <a:ext cx="4440342" cy="17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5837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3432395" y="3104102"/>
        <a:ext cx="4440342" cy="176696"/>
      </dsp:txXfrm>
    </dsp:sp>
    <dsp:sp modelId="{B6288A7F-B506-45D1-ABF7-A8F687970CAB}">
      <dsp:nvSpPr>
        <dsp:cNvPr id="0" name=""/>
        <dsp:cNvSpPr/>
      </dsp:nvSpPr>
      <dsp:spPr>
        <a:xfrm>
          <a:off x="4477671" y="1973288"/>
          <a:ext cx="1946036" cy="2882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5583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Tertiary Scholarships.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AU" sz="1800" kern="1200" dirty="0"/>
            <a:t>$2,000-$3,000 pa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AU" sz="1800" kern="1200" dirty="0"/>
            <a:t>Plus possible $3000 relocation allowance.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AU" sz="18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000" kern="1200" dirty="0"/>
        </a:p>
      </dsp:txBody>
      <dsp:txXfrm>
        <a:off x="4477671" y="1973288"/>
        <a:ext cx="1946036" cy="2882359"/>
      </dsp:txXfrm>
    </dsp:sp>
    <dsp:sp modelId="{FB5CA263-5348-407C-AF70-75522759F3AF}">
      <dsp:nvSpPr>
        <dsp:cNvPr id="0" name=""/>
        <dsp:cNvSpPr/>
      </dsp:nvSpPr>
      <dsp:spPr>
        <a:xfrm>
          <a:off x="4530824" y="370294"/>
          <a:ext cx="1772876" cy="1407008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9FB1D-4222-410D-97F3-70E86042F45F}">
      <dsp:nvSpPr>
        <dsp:cNvPr id="0" name=""/>
        <dsp:cNvSpPr/>
      </dsp:nvSpPr>
      <dsp:spPr>
        <a:xfrm rot="16200000">
          <a:off x="6006239" y="3169107"/>
          <a:ext cx="4440342" cy="17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55837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6006239" y="3169107"/>
        <a:ext cx="4440342" cy="176696"/>
      </dsp:txXfrm>
    </dsp:sp>
    <dsp:sp modelId="{30B5355F-26AE-4BC5-8178-9130ED530ADA}">
      <dsp:nvSpPr>
        <dsp:cNvPr id="0" name=""/>
        <dsp:cNvSpPr/>
      </dsp:nvSpPr>
      <dsp:spPr>
        <a:xfrm>
          <a:off x="6891955" y="1988028"/>
          <a:ext cx="2341059" cy="3551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5583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Educators Scholarships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AU" sz="1800" kern="1200" dirty="0"/>
            <a:t>$10,000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AU" sz="1800" kern="1200" dirty="0"/>
            <a:t>Professional Development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Principals Scholarships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AU" sz="1800" kern="1200" dirty="0"/>
            <a:t>$20,000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AU" sz="1800" kern="1200" dirty="0"/>
            <a:t>Harvard Leadership Program</a:t>
          </a:r>
        </a:p>
      </dsp:txBody>
      <dsp:txXfrm>
        <a:off x="6891955" y="1988028"/>
        <a:ext cx="2341059" cy="3551785"/>
      </dsp:txXfrm>
    </dsp:sp>
    <dsp:sp modelId="{5F9B1E58-FB6D-4CF3-8C96-98B5561975C7}">
      <dsp:nvSpPr>
        <dsp:cNvPr id="0" name=""/>
        <dsp:cNvSpPr/>
      </dsp:nvSpPr>
      <dsp:spPr>
        <a:xfrm>
          <a:off x="7142571" y="270842"/>
          <a:ext cx="1868826" cy="1537017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E5BEF36-6F3F-4D07-9A66-2DE5FB7A7F2D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937C771-9453-47E9-8374-9C8B148B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83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C771-9453-47E9-8374-9C8B148BC3B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03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C771-9453-47E9-8374-9C8B148BC3B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19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C771-9453-47E9-8374-9C8B148BC3B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10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C771-9453-47E9-8374-9C8B148BC3B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61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C771-9453-47E9-8374-9C8B148BC3B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030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C771-9453-47E9-8374-9C8B148BC3B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51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C771-9453-47E9-8374-9C8B148BC3B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42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C771-9453-47E9-8374-9C8B148BC3B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118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C771-9453-47E9-8374-9C8B148BC3B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814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7C771-9453-47E9-8374-9C8B148BC3B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356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97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13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49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EAFA-8D53-F707-EB2D-DFB79D36D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4764C-48FD-DB2E-A810-1FC28594E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E85E9-8626-EB5F-6DEE-E41908B0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AF0BE-2078-9BD4-907B-C9A8A09A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11B54-FBAD-04F3-A958-EFB61761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089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E775-E9FD-6DEE-848C-F0DB617D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B0FB1-7677-D6ED-4C2C-3D1B0B91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A914-C95F-E177-DB67-5B92FB1E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88CE5-8970-CFB3-4D3D-D301C4F7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4B1F7-140A-8B9B-6410-55005F01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09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E64C-A4A1-7548-D3FE-7142BD53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404D5-82CB-BB0D-EDD7-4F8FD6EE6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E5630-F440-DC2A-B7C7-4311AF2E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A7DB1-239A-B017-9018-D9F7E17A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74E5F-8E11-4B17-81DF-EAECFCC5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99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BBF5-5063-675D-5626-5671EFA0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CF72D-F9A7-B24C-5966-1AE17C26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EAE7A-DE67-58EF-15A3-4B5B85CF7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20BB1-D682-7DBA-C77A-10EB7C3E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1399E-18E2-76FE-0317-C6216CC2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1CB33-8322-6C72-903A-9486D0B5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384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F63C-6320-8E0B-3FBC-93DF4C07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D9857-202A-6CB9-BFA7-E4237909A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698FD-DD68-EF39-8701-79FB81BC2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3EEF5-ABD6-486C-531B-3F09F1EA8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D7B49-9EDA-66E1-80B7-4981E7927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6BE74-9EF8-7114-F4E8-812EE28B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CFB2C-17F3-2B55-3F50-00145683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B065F8-AAB6-DE3F-54E1-A69E6C07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344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7A23D-2581-45AB-9BE2-73696DA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7EF78-EB07-BCF2-F484-79F453B8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2837B-21E7-A684-3A21-D13C9234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6B1B2-80A5-47B3-9A5C-165B1A9F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565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2969E-637B-56C9-F3DB-9496CAF8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9C842-F6C5-C3EE-8E80-0A934E46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7E538-A0EA-40FD-CED3-DA1DE346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2948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273C-6F08-8FC4-735A-FC782E4F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78E24-7219-2E03-3A3F-1244A168A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84547-C3FA-C714-065B-D5205D886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FC528-F47D-3E29-4706-1A2EFBF3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C7F53-668A-B23C-7FF2-086FDD84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16EBA-96CC-5B08-81F8-CD7DB55E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7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631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5823-23E8-15B1-CD44-73153D4C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0B370-F770-A4A8-ADCD-251FFE3D9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B6A1F-43AA-8157-663C-1B1DFE8FF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B87BD-2AAD-C1F4-27D2-CEBBF51D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4812F-2ECC-9F52-AE4D-DA828F33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8EDC6-A352-0B93-666D-AAC8A91E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04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C20F-AC8A-C32E-6180-281AE6BC6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494AD-5182-E47A-1582-B2A752B75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633AD-2AD7-B4FF-A29E-E6126EFE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41CE3-7139-9F59-E496-02A594A1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05F7-8628-75B9-1945-A7C07F69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174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3D7396-DC37-8201-1607-7394BA437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42D71-A069-14DB-D0B9-7176FB426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B278F-5B34-C112-4C17-F8FEA5FF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1B06F-2080-E4D5-556D-452D9458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7503F-4B62-1E8E-8053-39C099C4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30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46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38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71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19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25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99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04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37F3-AB09-4B24-804C-3D79D16974A8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6E0D-525D-4AB2-AA0D-ECC9B98E32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9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7802F-431F-06A3-5245-821C342C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4C2CA-C871-A0D5-9663-A58A04A9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73C80-9D9B-DBDE-9243-C0B031C1F6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78C0-B8E3-48B3-B438-AC37CC61C934}" type="datetimeFigureOut">
              <a:rPr lang="en-AU" smtClean="0"/>
              <a:t>30/05/2024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CD420-598D-AC9B-F132-923359056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B3E0-A745-EBB7-BD33-C3BAB6C9C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34D5-C704-4698-8178-B8CD0E0AE5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58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HlzwQJV0cec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" y="0"/>
            <a:ext cx="197660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DE0AC48-2E83-DF51-C83D-0F179413C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8048" y="121382"/>
            <a:ext cx="9687704" cy="2718922"/>
          </a:xfrm>
        </p:spPr>
        <p:txBody>
          <a:bodyPr>
            <a:noAutofit/>
          </a:bodyPr>
          <a:lstStyle/>
          <a:p>
            <a:r>
              <a:rPr lang="en-AU" sz="3600" b="1" dirty="0">
                <a:latin typeface="+mn-lt"/>
                <a:cs typeface="Helvetica" panose="020B0604020202020204" pitchFamily="34" charset="0"/>
              </a:rPr>
              <a:t>Presentation to the Institute of Retired Senior Educational Administrators</a:t>
            </a:r>
            <a:br>
              <a:rPr lang="en-AU" sz="3600" b="1" dirty="0">
                <a:latin typeface="+mn-lt"/>
                <a:cs typeface="Helvetica" panose="020B0604020202020204" pitchFamily="34" charset="0"/>
              </a:rPr>
            </a:br>
            <a:br>
              <a:rPr lang="en-AU" sz="3600" b="1" dirty="0">
                <a:latin typeface="+mn-lt"/>
                <a:cs typeface="Helvetica" panose="020B0604020202020204" pitchFamily="34" charset="0"/>
              </a:rPr>
            </a:br>
            <a:r>
              <a:rPr lang="en-AU" sz="3600" b="1" dirty="0">
                <a:latin typeface="+mn-lt"/>
                <a:cs typeface="Helvetica" panose="020B0604020202020204" pitchFamily="34" charset="0"/>
              </a:rPr>
              <a:t>IRSEA</a:t>
            </a:r>
            <a:br>
              <a:rPr lang="en-AU" sz="4000" b="1" dirty="0">
                <a:latin typeface="+mn-lt"/>
                <a:cs typeface="Helvetica" panose="020B0604020202020204" pitchFamily="34" charset="0"/>
              </a:rPr>
            </a:br>
            <a:br>
              <a:rPr lang="en-AU" sz="2000" b="1" dirty="0">
                <a:latin typeface="+mn-lt"/>
                <a:cs typeface="Helvetica" panose="020B0604020202020204" pitchFamily="34" charset="0"/>
              </a:rPr>
            </a:br>
            <a:endParaRPr lang="en-AU" sz="2000" b="1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2" name="Picture 1" descr="A black and green text&#10;&#10;Description automatically generated">
            <a:extLst>
              <a:ext uri="{FF2B5EF4-FFF2-40B4-BE49-F238E27FC236}">
                <a16:creationId xmlns:a16="http://schemas.microsoft.com/office/drawing/2014/main" id="{7BCEB286-3CB6-0BD3-CF84-0B73F9784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95" y="5112250"/>
            <a:ext cx="2672334" cy="578464"/>
          </a:xfrm>
          <a:prstGeom prst="rect">
            <a:avLst/>
          </a:prstGeom>
        </p:spPr>
      </p:pic>
      <p:sp>
        <p:nvSpPr>
          <p:cNvPr id="3" name="AutoShape 2" descr="TRG Australia">
            <a:extLst>
              <a:ext uri="{FF2B5EF4-FFF2-40B4-BE49-F238E27FC236}">
                <a16:creationId xmlns:a16="http://schemas.microsoft.com/office/drawing/2014/main" id="{CF2D179C-4518-89FA-2279-2B9BC876F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AutoShape 4" descr="Western Parkland City Authority">
            <a:extLst>
              <a:ext uri="{FF2B5EF4-FFF2-40B4-BE49-F238E27FC236}">
                <a16:creationId xmlns:a16="http://schemas.microsoft.com/office/drawing/2014/main" id="{4B4A4CEC-E147-D59B-A828-F70A4EA4C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6449" y="3884168"/>
            <a:ext cx="486867" cy="4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6" descr="Western Parkland City Authority">
            <a:extLst>
              <a:ext uri="{FF2B5EF4-FFF2-40B4-BE49-F238E27FC236}">
                <a16:creationId xmlns:a16="http://schemas.microsoft.com/office/drawing/2014/main" id="{EF9847F2-63F2-8444-2AB8-664992B970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6" name="Picture 2" descr="IRSEA logo">
            <a:extLst>
              <a:ext uri="{FF2B5EF4-FFF2-40B4-BE49-F238E27FC236}">
                <a16:creationId xmlns:a16="http://schemas.microsoft.com/office/drawing/2014/main" id="{511B5091-D52B-0857-8F62-55C06E133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48" y="4471736"/>
            <a:ext cx="2137348" cy="18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E7230C-9E59-DB82-BE15-73524137F6E0}"/>
              </a:ext>
            </a:extLst>
          </p:cNvPr>
          <p:cNvSpPr txBox="1"/>
          <p:nvPr/>
        </p:nvSpPr>
        <p:spPr>
          <a:xfrm>
            <a:off x="2799844" y="3276600"/>
            <a:ext cx="810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30</a:t>
            </a:r>
            <a:r>
              <a:rPr lang="en-AU" sz="3600" b="1" baseline="30000" dirty="0"/>
              <a:t>th</a:t>
            </a:r>
            <a:r>
              <a:rPr lang="en-AU" sz="3600" b="1" dirty="0"/>
              <a:t> of May 2024</a:t>
            </a:r>
          </a:p>
        </p:txBody>
      </p:sp>
    </p:spTree>
    <p:extLst>
      <p:ext uri="{BB962C8B-B14F-4D97-AF65-F5344CB8AC3E}">
        <p14:creationId xmlns:p14="http://schemas.microsoft.com/office/powerpoint/2010/main" val="57822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0C4205-F607-A043-0905-DB05A3293B62}"/>
              </a:ext>
            </a:extLst>
          </p:cNvPr>
          <p:cNvSpPr txBox="1"/>
          <p:nvPr/>
        </p:nvSpPr>
        <p:spPr>
          <a:xfrm>
            <a:off x="2410690" y="382386"/>
            <a:ext cx="895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0000"/>
                </a:solidFill>
              </a:rPr>
              <a:t>The Reality of PEF Scholarships for GWS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6936B-6E51-BE3C-A05C-24E193B9EEF1}"/>
              </a:ext>
            </a:extLst>
          </p:cNvPr>
          <p:cNvSpPr txBox="1"/>
          <p:nvPr/>
        </p:nvSpPr>
        <p:spPr>
          <a:xfrm>
            <a:off x="2249585" y="4197631"/>
            <a:ext cx="824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* </a:t>
            </a:r>
            <a:r>
              <a:rPr lang="en-AU" dirty="0"/>
              <a:t>NSW figures refer only to scholarships for which GWS students are eligible to apply. </a:t>
            </a:r>
            <a:endParaRPr lang="en-AU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B7CC71-76DA-51F4-99B4-A9EC9E24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90" y="1076241"/>
            <a:ext cx="8796779" cy="3121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16A778-5894-DC01-1801-43BC5EA95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6609" cy="6858000"/>
          </a:xfrm>
          <a:prstGeom prst="rect">
            <a:avLst/>
          </a:prstGeom>
        </p:spPr>
      </p:pic>
      <p:pic>
        <p:nvPicPr>
          <p:cNvPr id="3" name="Picture 2" descr="A black and green text&#10;&#10;Description automatically generated">
            <a:extLst>
              <a:ext uri="{FF2B5EF4-FFF2-40B4-BE49-F238E27FC236}">
                <a16:creationId xmlns:a16="http://schemas.microsoft.com/office/drawing/2014/main" id="{28D55E08-33C5-A2D2-9A69-34C6D6E6A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85" y="6107400"/>
            <a:ext cx="2331894" cy="504770"/>
          </a:xfrm>
          <a:prstGeom prst="rect">
            <a:avLst/>
          </a:prstGeom>
        </p:spPr>
      </p:pic>
      <p:pic>
        <p:nvPicPr>
          <p:cNvPr id="5" name="Picture 2" descr="IRSEA logo">
            <a:extLst>
              <a:ext uri="{FF2B5EF4-FFF2-40B4-BE49-F238E27FC236}">
                <a16:creationId xmlns:a16="http://schemas.microsoft.com/office/drawing/2014/main" id="{8854FB3B-0EAB-F1F8-D9E7-E2875F4C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558" y="5328399"/>
            <a:ext cx="1475598" cy="12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FB497-137D-F4A4-0D26-1CBB9B2D34C8}"/>
              </a:ext>
            </a:extLst>
          </p:cNvPr>
          <p:cNvSpPr txBox="1"/>
          <p:nvPr/>
        </p:nvSpPr>
        <p:spPr>
          <a:xfrm>
            <a:off x="3624348" y="4946073"/>
            <a:ext cx="6483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6">
                    <a:lumMod val="50000"/>
                  </a:schemeClr>
                </a:solidFill>
              </a:rPr>
              <a:t>We need more donors, sponsors, grants and government partners. </a:t>
            </a:r>
          </a:p>
        </p:txBody>
      </p:sp>
    </p:spTree>
    <p:extLst>
      <p:ext uri="{BB962C8B-B14F-4D97-AF65-F5344CB8AC3E}">
        <p14:creationId xmlns:p14="http://schemas.microsoft.com/office/powerpoint/2010/main" val="1271174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72D77D-11A3-5A8A-2D96-894279A3F435}"/>
              </a:ext>
            </a:extLst>
          </p:cNvPr>
          <p:cNvSpPr txBox="1"/>
          <p:nvPr/>
        </p:nvSpPr>
        <p:spPr>
          <a:xfrm>
            <a:off x="2809702" y="1056600"/>
            <a:ext cx="8537171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Laptop, iPad or similar device required for school or 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Stationery and textbooks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Home Wi-Fi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Subject or study related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School excursions and camps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Furniture for study, such as desk, chair or lamp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Face-to-face Tutoring or Online Tutoring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School subject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School uniform and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Subject specific clothing eg: lab coats,  chef whites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/>
              <a:t>Tools specialised equipment required for coursework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EABB5-3EF9-3B59-C623-07C0F64F4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660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FF097C-940C-5A0D-3B57-01F214C16552}"/>
              </a:ext>
            </a:extLst>
          </p:cNvPr>
          <p:cNvSpPr txBox="1"/>
          <p:nvPr/>
        </p:nvSpPr>
        <p:spPr>
          <a:xfrm>
            <a:off x="2686556" y="267037"/>
            <a:ext cx="910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Scholarship Fund Usage</a:t>
            </a:r>
          </a:p>
        </p:txBody>
      </p:sp>
      <p:pic>
        <p:nvPicPr>
          <p:cNvPr id="12" name="Picture 11" descr="A black and green text&#10;&#10;Description automatically generated">
            <a:extLst>
              <a:ext uri="{FF2B5EF4-FFF2-40B4-BE49-F238E27FC236}">
                <a16:creationId xmlns:a16="http://schemas.microsoft.com/office/drawing/2014/main" id="{83026339-219E-A7DC-5B91-227557BCE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67" y="5952285"/>
            <a:ext cx="2726387" cy="5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5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BC678E-2865-2382-FD07-4C12DFAA0224}"/>
              </a:ext>
            </a:extLst>
          </p:cNvPr>
          <p:cNvSpPr txBox="1"/>
          <p:nvPr/>
        </p:nvSpPr>
        <p:spPr>
          <a:xfrm>
            <a:off x="64736" y="267037"/>
            <a:ext cx="4731545" cy="6370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	</a:t>
            </a:r>
            <a:r>
              <a:rPr lang="en-AU" sz="2400" b="1" dirty="0"/>
              <a:t>Recent Innovations</a:t>
            </a:r>
          </a:p>
          <a:p>
            <a:pPr algn="ctr"/>
            <a:endParaRPr lang="en-AU" sz="2400" b="1" dirty="0"/>
          </a:p>
          <a:p>
            <a:r>
              <a:rPr lang="en-AU" sz="2000" dirty="0"/>
              <a:t>Scholarships for girls in public secondary schools to transition to TAFE or public university to study STEM courses.</a:t>
            </a:r>
          </a:p>
          <a:p>
            <a:endParaRPr lang="en-AU" sz="2000" dirty="0"/>
          </a:p>
          <a:p>
            <a:r>
              <a:rPr lang="en-AU" sz="2000" dirty="0"/>
              <a:t>Scholarships for teachers of STEM subjects in public schools  to access professional development.</a:t>
            </a:r>
          </a:p>
          <a:p>
            <a:r>
              <a:rPr lang="en-AU" sz="2000" dirty="0"/>
              <a:t> </a:t>
            </a:r>
          </a:p>
          <a:p>
            <a:r>
              <a:rPr lang="en-AU" sz="2000" dirty="0"/>
              <a:t>Tertiary scholarships for students in public schools to transition to teacher training at a public university.</a:t>
            </a:r>
          </a:p>
          <a:p>
            <a:endParaRPr lang="en-AU" sz="2000" dirty="0"/>
          </a:p>
          <a:p>
            <a:r>
              <a:rPr lang="en-AU" sz="2000" dirty="0"/>
              <a:t>Scholarships for students in public secondary schools in rural, regional and outer metropolitan areas.</a:t>
            </a:r>
          </a:p>
          <a:p>
            <a:endParaRPr lang="en-AU" sz="2000" dirty="0"/>
          </a:p>
          <a:p>
            <a:r>
              <a:rPr lang="en-AU" sz="2000" dirty="0"/>
              <a:t>The first Victorian Proudly Public Awards held in Melbourne in March 2024 </a:t>
            </a:r>
          </a:p>
        </p:txBody>
      </p:sp>
      <p:pic>
        <p:nvPicPr>
          <p:cNvPr id="4" name="Picture 3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DC201BE0-3016-84F2-D893-6055C9805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88" y="21168"/>
            <a:ext cx="3468846" cy="2313693"/>
          </a:xfrm>
          <a:prstGeom prst="rect">
            <a:avLst/>
          </a:prstGeom>
        </p:spPr>
      </p:pic>
      <p:pic>
        <p:nvPicPr>
          <p:cNvPr id="7" name="Picture 6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E3E17FF3-98FF-85DB-1D0F-8B299D7E6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005" y="2498451"/>
            <a:ext cx="3112586" cy="2076071"/>
          </a:xfrm>
          <a:prstGeom prst="rect">
            <a:avLst/>
          </a:prstGeom>
        </p:spPr>
      </p:pic>
      <p:pic>
        <p:nvPicPr>
          <p:cNvPr id="10" name="Picture 9" descr="A person holding a certificate&#10;&#10;Description automatically generated">
            <a:extLst>
              <a:ext uri="{FF2B5EF4-FFF2-40B4-BE49-F238E27FC236}">
                <a16:creationId xmlns:a16="http://schemas.microsoft.com/office/drawing/2014/main" id="{1D5C8813-7066-FEFC-7962-545912121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47" y="2518060"/>
            <a:ext cx="3053792" cy="2036855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89DA51-4D8B-8182-351C-024DEDB6FC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40" y="4738112"/>
            <a:ext cx="3053793" cy="20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6C65-6389-8ED7-8EB3-B5D4CA54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96" y="166255"/>
            <a:ext cx="7259066" cy="100584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>
                <a:solidFill>
                  <a:schemeClr val="accent6">
                    <a:lumMod val="75000"/>
                  </a:schemeClr>
                </a:solidFill>
              </a:rPr>
              <a:t>Universities Accord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5986E-FFC5-1B50-D4B0-1F1CFD332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" y="1172095"/>
            <a:ext cx="7832646" cy="5519649"/>
          </a:xfrm>
        </p:spPr>
        <p:txBody>
          <a:bodyPr>
            <a:noAutofit/>
          </a:bodyPr>
          <a:lstStyle/>
          <a:p>
            <a:r>
              <a:rPr lang="en-AU" sz="2000" dirty="0"/>
              <a:t>Too few Australians are beginning and completing qualifications.</a:t>
            </a:r>
          </a:p>
          <a:p>
            <a:r>
              <a:rPr lang="en-AU" sz="2000" dirty="0"/>
              <a:t>It  is predicted that 90% of jobs created over the next five years will require a post-secondary qualification and 50% a higher qualification.</a:t>
            </a:r>
          </a:p>
          <a:p>
            <a:r>
              <a:rPr lang="en-AU" sz="2000" dirty="0"/>
              <a:t>This combined with existing skills shortages means a  sense of urgency for change is needed.</a:t>
            </a:r>
          </a:p>
          <a:p>
            <a:r>
              <a:rPr lang="en-AU" sz="2000" dirty="0"/>
              <a:t>Setting and meeting more ambitious enrolment and equity targets will be crucial and will require a significant increase in the number of people enrolling in higher education. </a:t>
            </a:r>
          </a:p>
          <a:p>
            <a:r>
              <a:rPr lang="en-AU" sz="2000" dirty="0"/>
              <a:t>The answer lies in large part in increasing the higher education participation of Australians from  underrepresented groups – including First Nations people, lower socio-economic groups, people  with disability and those from rural, remote and outer suburban communities. </a:t>
            </a:r>
          </a:p>
          <a:p>
            <a:r>
              <a:rPr lang="en-AU" sz="2000" dirty="0"/>
              <a:t>To reach population parity, as much as 60% of this future enrolment increase in 2035 would need to come from these equity groups.</a:t>
            </a:r>
          </a:p>
          <a:p>
            <a:r>
              <a:rPr lang="en-AU" sz="2000" dirty="0"/>
              <a:t>80% of students to have a post-secondary qualification (certificate 3 and above) by 2050. </a:t>
            </a:r>
          </a:p>
        </p:txBody>
      </p:sp>
      <p:pic>
        <p:nvPicPr>
          <p:cNvPr id="6146" name="Picture 2" descr="Summary report - decorative">
            <a:extLst>
              <a:ext uri="{FF2B5EF4-FFF2-40B4-BE49-F238E27FC236}">
                <a16:creationId xmlns:a16="http://schemas.microsoft.com/office/drawing/2014/main" id="{2033E386-14C3-1809-FBF9-0E063EFA8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95" y="1133475"/>
            <a:ext cx="33528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4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1AB2-D888-ACAA-CD66-0E16F478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78" y="132934"/>
            <a:ext cx="10480221" cy="61633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Benefits of Partnering with PEF!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E39D7C-DB71-EEA5-CC1A-1B8878627FBF}"/>
              </a:ext>
            </a:extLst>
          </p:cNvPr>
          <p:cNvSpPr/>
          <p:nvPr/>
        </p:nvSpPr>
        <p:spPr>
          <a:xfrm flipH="1">
            <a:off x="-2" y="1742493"/>
            <a:ext cx="838197" cy="4344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314501-57A6-EC1A-145D-53B3D1454337}"/>
              </a:ext>
            </a:extLst>
          </p:cNvPr>
          <p:cNvSpPr/>
          <p:nvPr/>
        </p:nvSpPr>
        <p:spPr>
          <a:xfrm flipH="1">
            <a:off x="893789" y="2005297"/>
            <a:ext cx="11298210" cy="4082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10D68D-40AD-DEEA-5345-D75B3E7F151D}"/>
              </a:ext>
            </a:extLst>
          </p:cNvPr>
          <p:cNvSpPr/>
          <p:nvPr/>
        </p:nvSpPr>
        <p:spPr>
          <a:xfrm flipH="1">
            <a:off x="838195" y="1742493"/>
            <a:ext cx="96254" cy="4344936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BEC596-D4DC-8CB0-315B-CC2EBA6986AD}"/>
              </a:ext>
            </a:extLst>
          </p:cNvPr>
          <p:cNvSpPr/>
          <p:nvPr/>
        </p:nvSpPr>
        <p:spPr>
          <a:xfrm flipH="1">
            <a:off x="3089768" y="1742493"/>
            <a:ext cx="96254" cy="4344936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B6BD3B-2477-0BF1-620E-B1885D155DFB}"/>
              </a:ext>
            </a:extLst>
          </p:cNvPr>
          <p:cNvSpPr/>
          <p:nvPr/>
        </p:nvSpPr>
        <p:spPr>
          <a:xfrm flipH="1">
            <a:off x="5341341" y="1742493"/>
            <a:ext cx="96254" cy="4344936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72F900-7308-8FBF-64FB-41BBF365A0B2}"/>
              </a:ext>
            </a:extLst>
          </p:cNvPr>
          <p:cNvSpPr/>
          <p:nvPr/>
        </p:nvSpPr>
        <p:spPr>
          <a:xfrm flipH="1">
            <a:off x="7592914" y="1742493"/>
            <a:ext cx="96254" cy="4344936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C7FC1E-5B71-45BF-9A85-1234D8652971}"/>
              </a:ext>
            </a:extLst>
          </p:cNvPr>
          <p:cNvSpPr/>
          <p:nvPr/>
        </p:nvSpPr>
        <p:spPr>
          <a:xfrm flipH="1">
            <a:off x="9844487" y="1742493"/>
            <a:ext cx="96254" cy="4344936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F4F22BD-4B7A-DD8F-B281-52F223407B88}"/>
              </a:ext>
            </a:extLst>
          </p:cNvPr>
          <p:cNvSpPr/>
          <p:nvPr/>
        </p:nvSpPr>
        <p:spPr>
          <a:xfrm flipH="1">
            <a:off x="12096058" y="1742493"/>
            <a:ext cx="96254" cy="4344936"/>
          </a:xfrm>
          <a:prstGeom prst="rect">
            <a:avLst/>
          </a:prstGeom>
          <a:solidFill>
            <a:srgbClr val="F1F1F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5" name="Picture 4" descr="A black and green text&#10;&#10;Description automatically generated">
            <a:extLst>
              <a:ext uri="{FF2B5EF4-FFF2-40B4-BE49-F238E27FC236}">
                <a16:creationId xmlns:a16="http://schemas.microsoft.com/office/drawing/2014/main" id="{88F3437D-8848-E9FD-7FB3-7ECAEF1D8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258" y="1195186"/>
            <a:ext cx="2847308" cy="616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734587-4D98-CA43-7CAF-7ADBE93633DE}"/>
              </a:ext>
            </a:extLst>
          </p:cNvPr>
          <p:cNvSpPr/>
          <p:nvPr/>
        </p:nvSpPr>
        <p:spPr>
          <a:xfrm flipH="1">
            <a:off x="1271542" y="2483117"/>
            <a:ext cx="4631237" cy="76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1BBC91-CA4F-3760-6195-72FEAC3E3C26}"/>
              </a:ext>
            </a:extLst>
          </p:cNvPr>
          <p:cNvSpPr/>
          <p:nvPr/>
        </p:nvSpPr>
        <p:spPr>
          <a:xfrm>
            <a:off x="837679" y="3014961"/>
            <a:ext cx="1800000" cy="1800000"/>
          </a:xfrm>
          <a:prstGeom prst="ellipse">
            <a:avLst/>
          </a:prstGeom>
          <a:solidFill>
            <a:srgbClr val="D3D3D6"/>
          </a:solidFill>
          <a:ln>
            <a:solidFill>
              <a:srgbClr val="D3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 national brand reputation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70A4E9-2819-EE72-43EE-F40EDF4B1509}"/>
              </a:ext>
            </a:extLst>
          </p:cNvPr>
          <p:cNvSpPr/>
          <p:nvPr/>
        </p:nvSpPr>
        <p:spPr>
          <a:xfrm>
            <a:off x="3188375" y="3014961"/>
            <a:ext cx="1800000" cy="1800000"/>
          </a:xfrm>
          <a:prstGeom prst="ellipse">
            <a:avLst/>
          </a:prstGeom>
          <a:solidFill>
            <a:srgbClr val="D3D3D6"/>
          </a:solidFill>
          <a:ln>
            <a:solidFill>
              <a:srgbClr val="D3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Impacting the lives </a:t>
            </a:r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students, teachers and principals across the </a:t>
            </a:r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580A50-B037-9306-4DB4-F96CA09009AB}"/>
              </a:ext>
            </a:extLst>
          </p:cNvPr>
          <p:cNvSpPr/>
          <p:nvPr/>
        </p:nvSpPr>
        <p:spPr>
          <a:xfrm>
            <a:off x="5530334" y="2822902"/>
            <a:ext cx="1813955" cy="1910939"/>
          </a:xfrm>
          <a:prstGeom prst="ellipse">
            <a:avLst/>
          </a:prstGeom>
          <a:solidFill>
            <a:srgbClr val="D3D3D6"/>
          </a:solidFill>
          <a:ln>
            <a:solidFill>
              <a:srgbClr val="D3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to assist in addressing teacher shortages and increase teacher retention.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17ACEC-AD58-3CC8-F77E-5EF095149E94}"/>
              </a:ext>
            </a:extLst>
          </p:cNvPr>
          <p:cNvSpPr/>
          <p:nvPr/>
        </p:nvSpPr>
        <p:spPr>
          <a:xfrm>
            <a:off x="10240464" y="3014961"/>
            <a:ext cx="1800000" cy="1800000"/>
          </a:xfrm>
          <a:prstGeom prst="ellipse">
            <a:avLst/>
          </a:prstGeom>
          <a:solidFill>
            <a:srgbClr val="387C2B"/>
          </a:solidFill>
          <a:ln>
            <a:solidFill>
              <a:srgbClr val="387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Changing lives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9527614-1B94-294D-67D2-DB1465902F92}"/>
              </a:ext>
            </a:extLst>
          </p:cNvPr>
          <p:cNvSpPr/>
          <p:nvPr/>
        </p:nvSpPr>
        <p:spPr>
          <a:xfrm>
            <a:off x="2746322" y="3734961"/>
            <a:ext cx="360000" cy="360000"/>
          </a:xfrm>
          <a:prstGeom prst="rightArrow">
            <a:avLst/>
          </a:prstGeom>
          <a:solidFill>
            <a:srgbClr val="D3D3D6"/>
          </a:solidFill>
          <a:ln>
            <a:solidFill>
              <a:srgbClr val="D3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03A41A-F160-2D7D-46E9-06DF36535732}"/>
              </a:ext>
            </a:extLst>
          </p:cNvPr>
          <p:cNvSpPr/>
          <p:nvPr/>
        </p:nvSpPr>
        <p:spPr>
          <a:xfrm>
            <a:off x="7889767" y="3014961"/>
            <a:ext cx="1800000" cy="1800000"/>
          </a:xfrm>
          <a:prstGeom prst="ellipse">
            <a:avLst/>
          </a:prstGeom>
          <a:solidFill>
            <a:srgbClr val="D3D3D6"/>
          </a:solidFill>
          <a:ln>
            <a:solidFill>
              <a:srgbClr val="D3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education advocacy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DD68E6D-EDE5-1850-FBD9-F0E534D124C4}"/>
              </a:ext>
            </a:extLst>
          </p:cNvPr>
          <p:cNvSpPr/>
          <p:nvPr/>
        </p:nvSpPr>
        <p:spPr>
          <a:xfrm>
            <a:off x="5101711" y="3734961"/>
            <a:ext cx="360000" cy="360000"/>
          </a:xfrm>
          <a:prstGeom prst="rightArrow">
            <a:avLst/>
          </a:prstGeom>
          <a:solidFill>
            <a:srgbClr val="D3D3D6"/>
          </a:solidFill>
          <a:ln>
            <a:solidFill>
              <a:srgbClr val="D3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5B0B989-DF26-BA4C-C583-97E59919A015}"/>
              </a:ext>
            </a:extLst>
          </p:cNvPr>
          <p:cNvSpPr/>
          <p:nvPr/>
        </p:nvSpPr>
        <p:spPr>
          <a:xfrm>
            <a:off x="7437028" y="3734961"/>
            <a:ext cx="360000" cy="360000"/>
          </a:xfrm>
          <a:prstGeom prst="rightArrow">
            <a:avLst/>
          </a:prstGeom>
          <a:solidFill>
            <a:srgbClr val="D3D3D6"/>
          </a:solidFill>
          <a:ln>
            <a:solidFill>
              <a:srgbClr val="D3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C71CAE0-8DD0-DAD4-A404-403D722CCB4B}"/>
              </a:ext>
            </a:extLst>
          </p:cNvPr>
          <p:cNvSpPr/>
          <p:nvPr/>
        </p:nvSpPr>
        <p:spPr>
          <a:xfrm>
            <a:off x="9772345" y="3734961"/>
            <a:ext cx="360000" cy="360000"/>
          </a:xfrm>
          <a:prstGeom prst="rightArrow">
            <a:avLst/>
          </a:prstGeom>
          <a:solidFill>
            <a:srgbClr val="D3D3D6"/>
          </a:solidFill>
          <a:ln>
            <a:solidFill>
              <a:srgbClr val="D3D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AB8105-A0E6-0743-AD75-1E680B6FF003}"/>
              </a:ext>
            </a:extLst>
          </p:cNvPr>
          <p:cNvSpPr/>
          <p:nvPr/>
        </p:nvSpPr>
        <p:spPr>
          <a:xfrm>
            <a:off x="837679" y="2128324"/>
            <a:ext cx="11202784" cy="500806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Education Foundation is an independent and responsive national body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B22ED7-1DE7-894F-A0C8-476BEF2A7E38}"/>
              </a:ext>
            </a:extLst>
          </p:cNvPr>
          <p:cNvSpPr/>
          <p:nvPr/>
        </p:nvSpPr>
        <p:spPr>
          <a:xfrm>
            <a:off x="837679" y="5200792"/>
            <a:ext cx="11202784" cy="500806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valuable contribution to the economy of the nation</a:t>
            </a:r>
          </a:p>
        </p:txBody>
      </p:sp>
      <p:pic>
        <p:nvPicPr>
          <p:cNvPr id="7" name="Picture 2" descr="IRSEA logo">
            <a:extLst>
              <a:ext uri="{FF2B5EF4-FFF2-40B4-BE49-F238E27FC236}">
                <a16:creationId xmlns:a16="http://schemas.microsoft.com/office/drawing/2014/main" id="{FD020221-8A32-9A2B-0A6C-5ECCE572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16" y="951231"/>
            <a:ext cx="1285746" cy="111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1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0A3F7-F8A0-75AD-6511-1EE9A0878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43108A-29B5-0960-FB56-5F9F6F7908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-817" r="3948" b="817"/>
          <a:stretch/>
        </p:blipFill>
        <p:spPr>
          <a:xfrm>
            <a:off x="7624583" y="145143"/>
            <a:ext cx="4340555" cy="336635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B8BE826-0CC3-8A4F-E634-CCED313D1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5687" y="3719478"/>
            <a:ext cx="9529011" cy="2516318"/>
          </a:xfrm>
        </p:spPr>
        <p:txBody>
          <a:bodyPr>
            <a:normAutofit/>
          </a:bodyPr>
          <a:lstStyle/>
          <a:p>
            <a:pPr algn="l"/>
            <a:r>
              <a:rPr lang="en-AU" sz="2800" dirty="0"/>
              <a:t>To me, one of the best doorways that can be opened for a person is education because (under the right conditions) it can be a means through which a person can alter the trajectory of their life.” </a:t>
            </a:r>
          </a:p>
          <a:p>
            <a:pPr algn="l"/>
            <a:r>
              <a:rPr lang="en-AU" sz="2800" dirty="0"/>
              <a:t>A donor since 2016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86CE8F-4532-7FFE-03BE-927829FEA1AE}"/>
              </a:ext>
            </a:extLst>
          </p:cNvPr>
          <p:cNvSpPr txBox="1">
            <a:spLocks/>
          </p:cNvSpPr>
          <p:nvPr/>
        </p:nvSpPr>
        <p:spPr>
          <a:xfrm>
            <a:off x="2332982" y="1922762"/>
            <a:ext cx="5101390" cy="188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800" dirty="0"/>
              <a:t> “I have always thought that one of the best ways that I could help other people is to open doorways for them to succeed.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94C52-11E3-25BD-3C9E-437B5A8D6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6609" cy="6858000"/>
          </a:xfrm>
          <a:prstGeom prst="rect">
            <a:avLst/>
          </a:prstGeom>
        </p:spPr>
      </p:pic>
      <p:pic>
        <p:nvPicPr>
          <p:cNvPr id="3" name="Picture 2" descr="A black and green text&#10;&#10;Description automatically generated">
            <a:extLst>
              <a:ext uri="{FF2B5EF4-FFF2-40B4-BE49-F238E27FC236}">
                <a16:creationId xmlns:a16="http://schemas.microsoft.com/office/drawing/2014/main" id="{ACCAC699-2579-D3C3-F8B5-A713A2898F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24" y="525100"/>
            <a:ext cx="2726387" cy="5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5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84CDFC-2050-A021-D258-30FE12CCE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660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36378-158A-63D7-58CE-D340B7812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7653" y="1082317"/>
            <a:ext cx="4424914" cy="2994441"/>
          </a:xfrm>
        </p:spPr>
        <p:txBody>
          <a:bodyPr>
            <a:normAutofit/>
          </a:bodyPr>
          <a:lstStyle/>
          <a:p>
            <a:pPr algn="l"/>
            <a:r>
              <a:rPr lang="en-AU" sz="2800" dirty="0"/>
              <a:t>“Education is a way to give hope to students who have lost everything.”</a:t>
            </a:r>
            <a:br>
              <a:rPr lang="en-AU" sz="2800" dirty="0"/>
            </a:br>
            <a:endParaRPr lang="en-AU" sz="2800" dirty="0"/>
          </a:p>
          <a:p>
            <a:pPr algn="l"/>
            <a:r>
              <a:rPr lang="en-AU" sz="2800" dirty="0"/>
              <a:t> </a:t>
            </a:r>
            <a:r>
              <a:rPr lang="en-AU" sz="2800" b="1" dirty="0"/>
              <a:t>Dorothy Hoddinott AO</a:t>
            </a:r>
            <a:r>
              <a:rPr lang="en-AU" sz="2800" dirty="0"/>
              <a:t>, </a:t>
            </a:r>
            <a:br>
              <a:rPr lang="en-AU" sz="2800" dirty="0"/>
            </a:br>
            <a:r>
              <a:rPr lang="en-AU" sz="2800" dirty="0"/>
              <a:t>a retired principal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6947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B4D35-3AD3-CDC3-BB44-675881B5D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1" r="17606" b="-1"/>
          <a:stretch/>
        </p:blipFill>
        <p:spPr>
          <a:xfrm>
            <a:off x="7288311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DB4F44-D50D-185B-40A2-3DF8D356F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6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4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CD876079-8B3B-0B47-B643-BA78A51D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0D649B2A-D0EE-734B-8254-42D42FEF6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28" y="1211761"/>
            <a:ext cx="43434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0377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4969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E0AC48-2E83-DF51-C83D-0F179413C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7196" y="2610196"/>
            <a:ext cx="6935782" cy="28058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Thank you </a:t>
            </a:r>
            <a:b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6609" cy="6858000"/>
          </a:xfrm>
          <a:prstGeom prst="rect">
            <a:avLst/>
          </a:prstGeom>
        </p:spPr>
      </p:pic>
      <p:pic>
        <p:nvPicPr>
          <p:cNvPr id="2" name="Picture 1" descr="A black and green text&#10;&#10;Description automatically generated">
            <a:extLst>
              <a:ext uri="{FF2B5EF4-FFF2-40B4-BE49-F238E27FC236}">
                <a16:creationId xmlns:a16="http://schemas.microsoft.com/office/drawing/2014/main" id="{11F44C58-4A6D-8C67-26F6-C25B4468A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86" y="5206200"/>
            <a:ext cx="2012882" cy="435716"/>
          </a:xfrm>
          <a:prstGeom prst="rect">
            <a:avLst/>
          </a:prstGeom>
        </p:spPr>
      </p:pic>
      <p:pic>
        <p:nvPicPr>
          <p:cNvPr id="7" name="Picture 6" descr="A person standing at a podium&#10;&#10;Description automatically generated">
            <a:extLst>
              <a:ext uri="{FF2B5EF4-FFF2-40B4-BE49-F238E27FC236}">
                <a16:creationId xmlns:a16="http://schemas.microsoft.com/office/drawing/2014/main" id="{66A6A20A-9468-C4C5-7CAC-22E0E4605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2" y="158863"/>
            <a:ext cx="3158836" cy="2106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B762E7-6AA1-98EE-FD32-FAB2E77D76DA}"/>
              </a:ext>
            </a:extLst>
          </p:cNvPr>
          <p:cNvSpPr txBox="1"/>
          <p:nvPr/>
        </p:nvSpPr>
        <p:spPr>
          <a:xfrm>
            <a:off x="5988105" y="4159305"/>
            <a:ext cx="4466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6"/>
              </a:rPr>
              <a:t>https://youtu.be/HlzwQJV0cec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9803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B18E82-42A6-F194-CFFD-14302F6BED9D}"/>
              </a:ext>
            </a:extLst>
          </p:cNvPr>
          <p:cNvSpPr txBox="1"/>
          <p:nvPr/>
        </p:nvSpPr>
        <p:spPr>
          <a:xfrm>
            <a:off x="290945" y="445063"/>
            <a:ext cx="5805055" cy="4284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Public Education Foundation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Vision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a) Promoting and advocating a high quality, widely respected public education system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a) Identifying and supporting students who are experiencing financial and social disadvantage and identifying excellence in students and educators in the public education system.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Values </a:t>
            </a:r>
          </a:p>
          <a:p>
            <a:r>
              <a:rPr lang="en-AU" dirty="0"/>
              <a:t>• Equity: Fairness and equitable access for all</a:t>
            </a:r>
          </a:p>
          <a:p>
            <a:r>
              <a:rPr lang="en-AU" dirty="0"/>
              <a:t>• Respect: for people, internally and externally</a:t>
            </a:r>
          </a:p>
          <a:p>
            <a:r>
              <a:rPr lang="en-AU" dirty="0"/>
              <a:t>• Sustainability: of our relationships and resources</a:t>
            </a:r>
          </a:p>
          <a:p>
            <a:r>
              <a:rPr lang="en-AU" dirty="0"/>
              <a:t>• Opportunity: for individuals to fulfil their potential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pic>
        <p:nvPicPr>
          <p:cNvPr id="8" name="Picture 7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AAD771B8-8107-B3CB-F814-482F0AB9F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1" y="4821483"/>
            <a:ext cx="2511997" cy="16740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EDBA48-9E1F-A186-01F2-122EA2926FD3}"/>
              </a:ext>
            </a:extLst>
          </p:cNvPr>
          <p:cNvSpPr txBox="1"/>
          <p:nvPr/>
        </p:nvSpPr>
        <p:spPr>
          <a:xfrm>
            <a:off x="7049192" y="532016"/>
            <a:ext cx="5056493" cy="5004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AU" sz="3200" dirty="0"/>
              <a:t>IRSEA </a:t>
            </a:r>
          </a:p>
          <a:p>
            <a:pPr algn="l" fontAlgn="base"/>
            <a:r>
              <a:rPr lang="en-AU" dirty="0">
                <a:solidFill>
                  <a:srgbClr val="030000"/>
                </a:solidFill>
              </a:rPr>
              <a:t>IRSEA enriches the lives of retired senior educational administrators through engagement, collegiality, friendship and support while </a:t>
            </a:r>
            <a:r>
              <a:rPr lang="en-AU" b="1" dirty="0">
                <a:solidFill>
                  <a:srgbClr val="030000"/>
                </a:solidFill>
              </a:rPr>
              <a:t>deploying its intellectual capacity and educational expertise for the betterment of public education in New South Wales and beyond.</a:t>
            </a:r>
          </a:p>
          <a:p>
            <a:pPr algn="l" fontAlgn="base"/>
            <a:endParaRPr lang="en-AU" b="1" i="0" dirty="0">
              <a:solidFill>
                <a:srgbClr val="030000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AU" b="1" i="0" dirty="0">
                <a:solidFill>
                  <a:srgbClr val="030000"/>
                </a:solidFill>
                <a:effectLst/>
                <a:latin typeface="Arial" panose="020B0604020202020204" pitchFamily="34" charset="0"/>
              </a:rPr>
              <a:t>Objectives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AU" b="1" dirty="0">
              <a:solidFill>
                <a:srgbClr val="030000"/>
              </a:solidFill>
              <a:latin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providing members with a forum for discussing educational issues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offering the benefits of the members’ experiences and wisdom to policy makers and senior officers in public education and to the wider community</a:t>
            </a:r>
          </a:p>
          <a:p>
            <a:pPr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contributing to the body of knowledge about the evolution of public education in New South Wales.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7DB1777-7634-F84C-DB94-1F64A041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19" y="4821483"/>
            <a:ext cx="2419643" cy="18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B6219A0E-BF0A-62DD-CA0C-BF3159E843BB}"/>
              </a:ext>
            </a:extLst>
          </p:cNvPr>
          <p:cNvSpPr/>
          <p:nvPr/>
        </p:nvSpPr>
        <p:spPr>
          <a:xfrm>
            <a:off x="6096000" y="3079060"/>
            <a:ext cx="953192" cy="69988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 descr="A black and green text&#10;&#10;Description automatically generated">
            <a:extLst>
              <a:ext uri="{FF2B5EF4-FFF2-40B4-BE49-F238E27FC236}">
                <a16:creationId xmlns:a16="http://schemas.microsoft.com/office/drawing/2014/main" id="{26F4EFAF-A04A-3567-DFA3-2D317601F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68" y="5882909"/>
            <a:ext cx="2493621" cy="539779"/>
          </a:xfrm>
          <a:prstGeom prst="rect">
            <a:avLst/>
          </a:prstGeom>
        </p:spPr>
      </p:pic>
      <p:pic>
        <p:nvPicPr>
          <p:cNvPr id="16" name="Picture 2" descr="IRSEA logo">
            <a:extLst>
              <a:ext uri="{FF2B5EF4-FFF2-40B4-BE49-F238E27FC236}">
                <a16:creationId xmlns:a16="http://schemas.microsoft.com/office/drawing/2014/main" id="{E1AD1E7A-1EBA-DB4E-0750-F4090CEA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40" y="5684220"/>
            <a:ext cx="1156673" cy="10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6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1AB2-D888-ACAA-CD66-0E16F478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742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Helvetica" panose="020B0604020202020204" pitchFamily="34" charset="0"/>
                <a:cs typeface="Helvetica" panose="020B0604020202020204" pitchFamily="34" charset="0"/>
              </a:rPr>
              <a:t>The Cycle of Disadvantage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C1B7BB8-A2FE-E728-B32C-E60BE105062F}"/>
              </a:ext>
            </a:extLst>
          </p:cNvPr>
          <p:cNvSpPr txBox="1">
            <a:spLocks/>
          </p:cNvSpPr>
          <p:nvPr/>
        </p:nvSpPr>
        <p:spPr>
          <a:xfrm rot="16200000">
            <a:off x="5941306" y="-3859812"/>
            <a:ext cx="501889" cy="10515599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C2372-EDFA-450E-5BEB-A6D9CC4693E9}"/>
              </a:ext>
            </a:extLst>
          </p:cNvPr>
          <p:cNvSpPr/>
          <p:nvPr/>
        </p:nvSpPr>
        <p:spPr>
          <a:xfrm flipH="1">
            <a:off x="-2" y="1742493"/>
            <a:ext cx="838197" cy="4344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8E0C94-5F29-2973-2D79-EA72871E9FAD}"/>
              </a:ext>
            </a:extLst>
          </p:cNvPr>
          <p:cNvSpPr/>
          <p:nvPr/>
        </p:nvSpPr>
        <p:spPr>
          <a:xfrm flipH="1">
            <a:off x="934448" y="1742493"/>
            <a:ext cx="5580000" cy="4344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56775-E75C-B033-32C7-188BB3C6F1C6}"/>
              </a:ext>
            </a:extLst>
          </p:cNvPr>
          <p:cNvSpPr/>
          <p:nvPr/>
        </p:nvSpPr>
        <p:spPr>
          <a:xfrm flipH="1">
            <a:off x="6610701" y="1742493"/>
            <a:ext cx="5580000" cy="4344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AutoShape 93">
            <a:extLst>
              <a:ext uri="{FF2B5EF4-FFF2-40B4-BE49-F238E27FC236}">
                <a16:creationId xmlns:a16="http://schemas.microsoft.com/office/drawing/2014/main" id="{C0A7F5F2-C531-C05D-FBE6-2E70A3687E0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416133" y="2500612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" name="Oval 94" descr="5%">
            <a:extLst>
              <a:ext uri="{FF2B5EF4-FFF2-40B4-BE49-F238E27FC236}">
                <a16:creationId xmlns:a16="http://schemas.microsoft.com/office/drawing/2014/main" id="{B4A70043-6933-4E5C-BBEA-9F52F95CD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843" y="2842208"/>
            <a:ext cx="2477607" cy="2477607"/>
          </a:xfrm>
          <a:prstGeom prst="ellipse">
            <a:avLst/>
          </a:prstGeom>
          <a:solidFill>
            <a:srgbClr val="7F7F7F"/>
          </a:solidFill>
          <a:ln w="7938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" name="Oval 95">
            <a:extLst>
              <a:ext uri="{FF2B5EF4-FFF2-40B4-BE49-F238E27FC236}">
                <a16:creationId xmlns:a16="http://schemas.microsoft.com/office/drawing/2014/main" id="{87A42C22-5677-8BAA-213B-A01533E2F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01" y="3211966"/>
            <a:ext cx="1747514" cy="1747514"/>
          </a:xfrm>
          <a:prstGeom prst="ellipse">
            <a:avLst/>
          </a:prstGeom>
          <a:solidFill>
            <a:srgbClr val="F1F1F1"/>
          </a:solidFill>
          <a:ln w="7938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3" name="Freeform 96" descr="5%">
            <a:extLst>
              <a:ext uri="{FF2B5EF4-FFF2-40B4-BE49-F238E27FC236}">
                <a16:creationId xmlns:a16="http://schemas.microsoft.com/office/drawing/2014/main" id="{BC427DF3-8B34-7B58-5D2A-BFF19F0889A6}"/>
              </a:ext>
            </a:extLst>
          </p:cNvPr>
          <p:cNvSpPr>
            <a:spLocks/>
          </p:cNvSpPr>
          <p:nvPr/>
        </p:nvSpPr>
        <p:spPr bwMode="auto">
          <a:xfrm>
            <a:off x="4182488" y="3110694"/>
            <a:ext cx="438056" cy="435702"/>
          </a:xfrm>
          <a:custGeom>
            <a:avLst/>
            <a:gdLst/>
            <a:ahLst/>
            <a:cxnLst>
              <a:cxn ang="0">
                <a:pos x="149" y="37"/>
              </a:cxn>
              <a:cxn ang="0">
                <a:pos x="186" y="0"/>
              </a:cxn>
              <a:cxn ang="0">
                <a:pos x="153" y="153"/>
              </a:cxn>
              <a:cxn ang="0">
                <a:pos x="0" y="185"/>
              </a:cxn>
              <a:cxn ang="0">
                <a:pos x="42" y="148"/>
              </a:cxn>
              <a:cxn ang="0">
                <a:pos x="149" y="37"/>
              </a:cxn>
            </a:cxnLst>
            <a:rect l="0" t="0" r="r" b="b"/>
            <a:pathLst>
              <a:path w="186" h="185">
                <a:moveTo>
                  <a:pt x="149" y="37"/>
                </a:moveTo>
                <a:lnTo>
                  <a:pt x="186" y="0"/>
                </a:lnTo>
                <a:lnTo>
                  <a:pt x="153" y="153"/>
                </a:lnTo>
                <a:lnTo>
                  <a:pt x="0" y="185"/>
                </a:lnTo>
                <a:lnTo>
                  <a:pt x="42" y="148"/>
                </a:lnTo>
                <a:lnTo>
                  <a:pt x="149" y="37"/>
                </a:lnTo>
                <a:close/>
              </a:path>
            </a:pathLst>
          </a:cu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" name="Freeform 97">
            <a:extLst>
              <a:ext uri="{FF2B5EF4-FFF2-40B4-BE49-F238E27FC236}">
                <a16:creationId xmlns:a16="http://schemas.microsoft.com/office/drawing/2014/main" id="{7BD85138-A724-81FA-E8C8-B8F29CA7ECAF}"/>
              </a:ext>
            </a:extLst>
          </p:cNvPr>
          <p:cNvSpPr>
            <a:spLocks/>
          </p:cNvSpPr>
          <p:nvPr/>
        </p:nvSpPr>
        <p:spPr bwMode="auto">
          <a:xfrm>
            <a:off x="4182488" y="3110694"/>
            <a:ext cx="438056" cy="435702"/>
          </a:xfrm>
          <a:custGeom>
            <a:avLst/>
            <a:gdLst/>
            <a:ahLst/>
            <a:cxnLst>
              <a:cxn ang="0">
                <a:pos x="149" y="37"/>
              </a:cxn>
              <a:cxn ang="0">
                <a:pos x="186" y="0"/>
              </a:cxn>
              <a:cxn ang="0">
                <a:pos x="153" y="153"/>
              </a:cxn>
              <a:cxn ang="0">
                <a:pos x="0" y="185"/>
              </a:cxn>
              <a:cxn ang="0">
                <a:pos x="42" y="148"/>
              </a:cxn>
            </a:cxnLst>
            <a:rect l="0" t="0" r="r" b="b"/>
            <a:pathLst>
              <a:path w="186" h="185">
                <a:moveTo>
                  <a:pt x="149" y="37"/>
                </a:moveTo>
                <a:lnTo>
                  <a:pt x="186" y="0"/>
                </a:lnTo>
                <a:lnTo>
                  <a:pt x="153" y="153"/>
                </a:lnTo>
                <a:lnTo>
                  <a:pt x="0" y="185"/>
                </a:lnTo>
                <a:lnTo>
                  <a:pt x="42" y="148"/>
                </a:lnTo>
              </a:path>
            </a:pathLst>
          </a:custGeom>
          <a:noFill/>
          <a:ln w="793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" name="Freeform 98" descr="5%">
            <a:extLst>
              <a:ext uri="{FF2B5EF4-FFF2-40B4-BE49-F238E27FC236}">
                <a16:creationId xmlns:a16="http://schemas.microsoft.com/office/drawing/2014/main" id="{C814ADA6-F3C2-42C2-BD80-24900E3FBF5C}"/>
              </a:ext>
            </a:extLst>
          </p:cNvPr>
          <p:cNvSpPr>
            <a:spLocks/>
          </p:cNvSpPr>
          <p:nvPr/>
        </p:nvSpPr>
        <p:spPr bwMode="auto">
          <a:xfrm>
            <a:off x="2689329" y="3110694"/>
            <a:ext cx="447477" cy="435702"/>
          </a:xfrm>
          <a:custGeom>
            <a:avLst/>
            <a:gdLst/>
            <a:ahLst/>
            <a:cxnLst>
              <a:cxn ang="0">
                <a:pos x="41" y="37"/>
              </a:cxn>
              <a:cxn ang="0">
                <a:pos x="0" y="0"/>
              </a:cxn>
              <a:cxn ang="0">
                <a:pos x="153" y="32"/>
              </a:cxn>
              <a:cxn ang="0">
                <a:pos x="190" y="185"/>
              </a:cxn>
              <a:cxn ang="0">
                <a:pos x="148" y="148"/>
              </a:cxn>
              <a:cxn ang="0">
                <a:pos x="41" y="37"/>
              </a:cxn>
            </a:cxnLst>
            <a:rect l="0" t="0" r="r" b="b"/>
            <a:pathLst>
              <a:path w="190" h="185">
                <a:moveTo>
                  <a:pt x="41" y="37"/>
                </a:moveTo>
                <a:lnTo>
                  <a:pt x="0" y="0"/>
                </a:lnTo>
                <a:lnTo>
                  <a:pt x="153" y="32"/>
                </a:lnTo>
                <a:lnTo>
                  <a:pt x="190" y="185"/>
                </a:lnTo>
                <a:lnTo>
                  <a:pt x="148" y="148"/>
                </a:lnTo>
                <a:lnTo>
                  <a:pt x="41" y="37"/>
                </a:lnTo>
                <a:close/>
              </a:path>
            </a:pathLst>
          </a:custGeom>
          <a:solidFill>
            <a:srgbClr val="387C2B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6" name="Freeform 99">
            <a:extLst>
              <a:ext uri="{FF2B5EF4-FFF2-40B4-BE49-F238E27FC236}">
                <a16:creationId xmlns:a16="http://schemas.microsoft.com/office/drawing/2014/main" id="{EE369DC7-29DD-1D51-7F71-B30ABB7815C7}"/>
              </a:ext>
            </a:extLst>
          </p:cNvPr>
          <p:cNvSpPr>
            <a:spLocks/>
          </p:cNvSpPr>
          <p:nvPr/>
        </p:nvSpPr>
        <p:spPr bwMode="auto">
          <a:xfrm>
            <a:off x="2689329" y="3110694"/>
            <a:ext cx="447477" cy="435702"/>
          </a:xfrm>
          <a:custGeom>
            <a:avLst/>
            <a:gdLst/>
            <a:ahLst/>
            <a:cxnLst>
              <a:cxn ang="0">
                <a:pos x="41" y="37"/>
              </a:cxn>
              <a:cxn ang="0">
                <a:pos x="0" y="0"/>
              </a:cxn>
              <a:cxn ang="0">
                <a:pos x="153" y="32"/>
              </a:cxn>
              <a:cxn ang="0">
                <a:pos x="190" y="185"/>
              </a:cxn>
              <a:cxn ang="0">
                <a:pos x="148" y="148"/>
              </a:cxn>
            </a:cxnLst>
            <a:rect l="0" t="0" r="r" b="b"/>
            <a:pathLst>
              <a:path w="190" h="185">
                <a:moveTo>
                  <a:pt x="41" y="37"/>
                </a:moveTo>
                <a:lnTo>
                  <a:pt x="0" y="0"/>
                </a:lnTo>
                <a:lnTo>
                  <a:pt x="153" y="32"/>
                </a:lnTo>
                <a:lnTo>
                  <a:pt x="190" y="185"/>
                </a:lnTo>
                <a:lnTo>
                  <a:pt x="148" y="148"/>
                </a:lnTo>
              </a:path>
            </a:pathLst>
          </a:custGeom>
          <a:solidFill>
            <a:srgbClr val="7F7F7F"/>
          </a:solidFill>
          <a:ln w="7938">
            <a:solidFill>
              <a:srgbClr val="F1F1F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" name="Freeform 100" descr="5%">
            <a:extLst>
              <a:ext uri="{FF2B5EF4-FFF2-40B4-BE49-F238E27FC236}">
                <a16:creationId xmlns:a16="http://schemas.microsoft.com/office/drawing/2014/main" id="{54D7B125-8223-044E-65D1-369805E46DB5}"/>
              </a:ext>
            </a:extLst>
          </p:cNvPr>
          <p:cNvSpPr>
            <a:spLocks/>
          </p:cNvSpPr>
          <p:nvPr/>
        </p:nvSpPr>
        <p:spPr bwMode="auto">
          <a:xfrm>
            <a:off x="4194265" y="4603853"/>
            <a:ext cx="435702" cy="438056"/>
          </a:xfrm>
          <a:custGeom>
            <a:avLst/>
            <a:gdLst/>
            <a:ahLst/>
            <a:cxnLst>
              <a:cxn ang="0">
                <a:pos x="144" y="149"/>
              </a:cxn>
              <a:cxn ang="0">
                <a:pos x="185" y="186"/>
              </a:cxn>
              <a:cxn ang="0">
                <a:pos x="32" y="153"/>
              </a:cxn>
              <a:cxn ang="0">
                <a:pos x="0" y="0"/>
              </a:cxn>
              <a:cxn ang="0">
                <a:pos x="37" y="37"/>
              </a:cxn>
              <a:cxn ang="0">
                <a:pos x="144" y="149"/>
              </a:cxn>
            </a:cxnLst>
            <a:rect l="0" t="0" r="r" b="b"/>
            <a:pathLst>
              <a:path w="185" h="186">
                <a:moveTo>
                  <a:pt x="144" y="149"/>
                </a:moveTo>
                <a:lnTo>
                  <a:pt x="185" y="186"/>
                </a:lnTo>
                <a:lnTo>
                  <a:pt x="32" y="153"/>
                </a:lnTo>
                <a:lnTo>
                  <a:pt x="0" y="0"/>
                </a:lnTo>
                <a:lnTo>
                  <a:pt x="37" y="37"/>
                </a:lnTo>
                <a:lnTo>
                  <a:pt x="144" y="149"/>
                </a:lnTo>
                <a:close/>
              </a:path>
            </a:pathLst>
          </a:cu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" name="Freeform 101">
            <a:extLst>
              <a:ext uri="{FF2B5EF4-FFF2-40B4-BE49-F238E27FC236}">
                <a16:creationId xmlns:a16="http://schemas.microsoft.com/office/drawing/2014/main" id="{F50F9A09-4AE9-84AF-B8AE-65A33AE4D359}"/>
              </a:ext>
            </a:extLst>
          </p:cNvPr>
          <p:cNvSpPr>
            <a:spLocks/>
          </p:cNvSpPr>
          <p:nvPr/>
        </p:nvSpPr>
        <p:spPr bwMode="auto">
          <a:xfrm>
            <a:off x="4194265" y="4603853"/>
            <a:ext cx="435702" cy="438056"/>
          </a:xfrm>
          <a:custGeom>
            <a:avLst/>
            <a:gdLst/>
            <a:ahLst/>
            <a:cxnLst>
              <a:cxn ang="0">
                <a:pos x="144" y="149"/>
              </a:cxn>
              <a:cxn ang="0">
                <a:pos x="185" y="186"/>
              </a:cxn>
              <a:cxn ang="0">
                <a:pos x="32" y="153"/>
              </a:cxn>
              <a:cxn ang="0">
                <a:pos x="0" y="0"/>
              </a:cxn>
              <a:cxn ang="0">
                <a:pos x="37" y="37"/>
              </a:cxn>
            </a:cxnLst>
            <a:rect l="0" t="0" r="r" b="b"/>
            <a:pathLst>
              <a:path w="185" h="186">
                <a:moveTo>
                  <a:pt x="144" y="149"/>
                </a:moveTo>
                <a:lnTo>
                  <a:pt x="185" y="186"/>
                </a:lnTo>
                <a:lnTo>
                  <a:pt x="32" y="153"/>
                </a:lnTo>
                <a:lnTo>
                  <a:pt x="0" y="0"/>
                </a:lnTo>
                <a:lnTo>
                  <a:pt x="37" y="37"/>
                </a:lnTo>
              </a:path>
            </a:pathLst>
          </a:custGeom>
          <a:noFill/>
          <a:ln w="793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" name="Freeform 102" descr="5%">
            <a:extLst>
              <a:ext uri="{FF2B5EF4-FFF2-40B4-BE49-F238E27FC236}">
                <a16:creationId xmlns:a16="http://schemas.microsoft.com/office/drawing/2014/main" id="{A319B576-928A-94DD-3D70-3F504AC50B66}"/>
              </a:ext>
            </a:extLst>
          </p:cNvPr>
          <p:cNvSpPr>
            <a:spLocks/>
          </p:cNvSpPr>
          <p:nvPr/>
        </p:nvSpPr>
        <p:spPr bwMode="auto">
          <a:xfrm>
            <a:off x="2689329" y="4603853"/>
            <a:ext cx="435702" cy="438056"/>
          </a:xfrm>
          <a:custGeom>
            <a:avLst/>
            <a:gdLst/>
            <a:ahLst/>
            <a:cxnLst>
              <a:cxn ang="0">
                <a:pos x="37" y="149"/>
              </a:cxn>
              <a:cxn ang="0">
                <a:pos x="0" y="186"/>
              </a:cxn>
              <a:cxn ang="0">
                <a:pos x="32" y="33"/>
              </a:cxn>
              <a:cxn ang="0">
                <a:pos x="185" y="0"/>
              </a:cxn>
              <a:cxn ang="0">
                <a:pos x="148" y="37"/>
              </a:cxn>
              <a:cxn ang="0">
                <a:pos x="37" y="149"/>
              </a:cxn>
            </a:cxnLst>
            <a:rect l="0" t="0" r="r" b="b"/>
            <a:pathLst>
              <a:path w="185" h="186">
                <a:moveTo>
                  <a:pt x="37" y="149"/>
                </a:moveTo>
                <a:lnTo>
                  <a:pt x="0" y="186"/>
                </a:lnTo>
                <a:lnTo>
                  <a:pt x="32" y="33"/>
                </a:lnTo>
                <a:lnTo>
                  <a:pt x="185" y="0"/>
                </a:lnTo>
                <a:lnTo>
                  <a:pt x="148" y="37"/>
                </a:lnTo>
                <a:lnTo>
                  <a:pt x="37" y="149"/>
                </a:lnTo>
                <a:close/>
              </a:path>
            </a:pathLst>
          </a:custGeom>
          <a:solidFill>
            <a:srgbClr val="7F7F7F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" name="Freeform 103">
            <a:extLst>
              <a:ext uri="{FF2B5EF4-FFF2-40B4-BE49-F238E27FC236}">
                <a16:creationId xmlns:a16="http://schemas.microsoft.com/office/drawing/2014/main" id="{77B63D2B-9A39-44B0-20EA-384126FB8D65}"/>
              </a:ext>
            </a:extLst>
          </p:cNvPr>
          <p:cNvSpPr>
            <a:spLocks/>
          </p:cNvSpPr>
          <p:nvPr/>
        </p:nvSpPr>
        <p:spPr bwMode="auto">
          <a:xfrm>
            <a:off x="2689329" y="4603853"/>
            <a:ext cx="435702" cy="438056"/>
          </a:xfrm>
          <a:custGeom>
            <a:avLst/>
            <a:gdLst/>
            <a:ahLst/>
            <a:cxnLst>
              <a:cxn ang="0">
                <a:pos x="37" y="149"/>
              </a:cxn>
              <a:cxn ang="0">
                <a:pos x="0" y="186"/>
              </a:cxn>
              <a:cxn ang="0">
                <a:pos x="32" y="33"/>
              </a:cxn>
              <a:cxn ang="0">
                <a:pos x="185" y="0"/>
              </a:cxn>
              <a:cxn ang="0">
                <a:pos x="148" y="37"/>
              </a:cxn>
            </a:cxnLst>
            <a:rect l="0" t="0" r="r" b="b"/>
            <a:pathLst>
              <a:path w="185" h="186">
                <a:moveTo>
                  <a:pt x="37" y="149"/>
                </a:moveTo>
                <a:lnTo>
                  <a:pt x="0" y="186"/>
                </a:lnTo>
                <a:lnTo>
                  <a:pt x="32" y="33"/>
                </a:lnTo>
                <a:lnTo>
                  <a:pt x="185" y="0"/>
                </a:lnTo>
                <a:lnTo>
                  <a:pt x="148" y="37"/>
                </a:lnTo>
              </a:path>
            </a:pathLst>
          </a:custGeom>
          <a:noFill/>
          <a:ln w="7938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51807F-DBDC-A6FF-51D5-9615AA4D0204}"/>
              </a:ext>
            </a:extLst>
          </p:cNvPr>
          <p:cNvSpPr txBox="1"/>
          <p:nvPr/>
        </p:nvSpPr>
        <p:spPr>
          <a:xfrm>
            <a:off x="3557569" y="2245547"/>
            <a:ext cx="1947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>
                <a:solidFill>
                  <a:srgbClr val="F051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CE9BF45-A66D-03C0-CED4-26D9ECF57CBA}"/>
              </a:ext>
            </a:extLst>
          </p:cNvPr>
          <p:cNvSpPr txBox="1"/>
          <p:nvPr/>
        </p:nvSpPr>
        <p:spPr>
          <a:xfrm>
            <a:off x="5299412" y="3616839"/>
            <a:ext cx="1947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>
                <a:solidFill>
                  <a:srgbClr val="F051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2FA8B9D-3E9A-1DE5-8C12-A56D1B2EEF36}"/>
              </a:ext>
            </a:extLst>
          </p:cNvPr>
          <p:cNvSpPr txBox="1"/>
          <p:nvPr/>
        </p:nvSpPr>
        <p:spPr>
          <a:xfrm>
            <a:off x="3562352" y="5421231"/>
            <a:ext cx="1947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>
                <a:solidFill>
                  <a:srgbClr val="F051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E990C0-7444-B790-100F-FB34EB2070AB}"/>
              </a:ext>
            </a:extLst>
          </p:cNvPr>
          <p:cNvSpPr txBox="1"/>
          <p:nvPr/>
        </p:nvSpPr>
        <p:spPr>
          <a:xfrm>
            <a:off x="1832941" y="3616839"/>
            <a:ext cx="1947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>
                <a:solidFill>
                  <a:srgbClr val="F0513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6E7820A-8D47-67F7-F8E7-08F5AB44AA9B}"/>
              </a:ext>
            </a:extLst>
          </p:cNvPr>
          <p:cNvSpPr txBox="1"/>
          <p:nvPr/>
        </p:nvSpPr>
        <p:spPr>
          <a:xfrm>
            <a:off x="2416134" y="2514377"/>
            <a:ext cx="2477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latin typeface="Helvetica" panose="020B0604020202020204" pitchFamily="34" charset="0"/>
                <a:cs typeface="Helvetica" panose="020B0604020202020204" pitchFamily="34" charset="0"/>
              </a:rPr>
              <a:t>Low-income families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641927-90A9-05E7-EB41-8E7E11A277AA}"/>
              </a:ext>
            </a:extLst>
          </p:cNvPr>
          <p:cNvSpPr txBox="1"/>
          <p:nvPr/>
        </p:nvSpPr>
        <p:spPr>
          <a:xfrm>
            <a:off x="4766778" y="3961053"/>
            <a:ext cx="12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latin typeface="Helvetica" panose="020B0604020202020204" pitchFamily="34" charset="0"/>
                <a:cs typeface="Helvetica" panose="020B0604020202020204" pitchFamily="34" charset="0"/>
              </a:rPr>
              <a:t>Poorer educational outcomes for children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2403CD-6D27-560E-716A-35D81BCF6BA7}"/>
              </a:ext>
            </a:extLst>
          </p:cNvPr>
          <p:cNvSpPr txBox="1"/>
          <p:nvPr/>
        </p:nvSpPr>
        <p:spPr>
          <a:xfrm>
            <a:off x="2416133" y="5671931"/>
            <a:ext cx="2477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latin typeface="Helvetica" panose="020B0604020202020204" pitchFamily="34" charset="0"/>
                <a:cs typeface="Helvetica" panose="020B0604020202020204" pitchFamily="34" charset="0"/>
              </a:rPr>
              <a:t>Difficulty getting a job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C829BDF-F9B0-E110-C958-ECA134DFFAD0}"/>
              </a:ext>
            </a:extLst>
          </p:cNvPr>
          <p:cNvSpPr txBox="1"/>
          <p:nvPr/>
        </p:nvSpPr>
        <p:spPr>
          <a:xfrm>
            <a:off x="1505947" y="3961053"/>
            <a:ext cx="8487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latin typeface="Helvetica" panose="020B0604020202020204" pitchFamily="34" charset="0"/>
                <a:cs typeface="Helvetica" panose="020B0604020202020204" pitchFamily="34" charset="0"/>
              </a:rPr>
              <a:t>Poorer overall life outcomes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A3E04A2-9E57-8937-5445-7EE1857E39AF}"/>
              </a:ext>
            </a:extLst>
          </p:cNvPr>
          <p:cNvSpPr txBox="1"/>
          <p:nvPr/>
        </p:nvSpPr>
        <p:spPr>
          <a:xfrm>
            <a:off x="7370143" y="1867039"/>
            <a:ext cx="189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Public schools: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4733B5-326E-D5B3-5CFF-8D46A6C65708}"/>
              </a:ext>
            </a:extLst>
          </p:cNvPr>
          <p:cNvSpPr/>
          <p:nvPr/>
        </p:nvSpPr>
        <p:spPr>
          <a:xfrm>
            <a:off x="7379009" y="2499463"/>
            <a:ext cx="4265047" cy="358084"/>
          </a:xfrm>
          <a:prstGeom prst="rect">
            <a:avLst/>
          </a:prstGeom>
          <a:noFill/>
          <a:ln>
            <a:solidFill>
              <a:srgbClr val="387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387C2B"/>
                </a:solidFill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D</a:t>
            </a:r>
            <a:r>
              <a:rPr lang="en-AU" sz="1100" dirty="0">
                <a:solidFill>
                  <a:srgbClr val="387C2B"/>
                </a:solidFill>
                <a:effectLst/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eliver academic excellence</a:t>
            </a:r>
            <a:endParaRPr lang="en-AU" sz="1100" dirty="0">
              <a:solidFill>
                <a:srgbClr val="387C2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6F2514A-E908-F834-67B0-8F311CA052BB}"/>
              </a:ext>
            </a:extLst>
          </p:cNvPr>
          <p:cNvSpPr/>
          <p:nvPr/>
        </p:nvSpPr>
        <p:spPr>
          <a:xfrm>
            <a:off x="7379009" y="2965685"/>
            <a:ext cx="4265047" cy="358084"/>
          </a:xfrm>
          <a:prstGeom prst="rect">
            <a:avLst/>
          </a:prstGeom>
          <a:noFill/>
          <a:ln>
            <a:solidFill>
              <a:srgbClr val="387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387C2B"/>
                </a:solidFill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E</a:t>
            </a:r>
            <a:r>
              <a:rPr lang="en-AU" sz="1100" dirty="0">
                <a:solidFill>
                  <a:srgbClr val="387C2B"/>
                </a:solidFill>
                <a:effectLst/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mbrace inclusivity, equality and diversity</a:t>
            </a:r>
            <a:endParaRPr lang="en-AU" sz="1100" dirty="0">
              <a:solidFill>
                <a:srgbClr val="387C2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9A7B59B-BE84-0F21-4133-853D1920541D}"/>
              </a:ext>
            </a:extLst>
          </p:cNvPr>
          <p:cNvSpPr/>
          <p:nvPr/>
        </p:nvSpPr>
        <p:spPr>
          <a:xfrm>
            <a:off x="7379009" y="3431907"/>
            <a:ext cx="4265047" cy="358084"/>
          </a:xfrm>
          <a:prstGeom prst="rect">
            <a:avLst/>
          </a:prstGeom>
          <a:noFill/>
          <a:ln>
            <a:solidFill>
              <a:srgbClr val="387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100" dirty="0">
                <a:solidFill>
                  <a:srgbClr val="387C2B"/>
                </a:solidFill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P</a:t>
            </a:r>
            <a:r>
              <a:rPr lang="en-AU" sz="1100" dirty="0">
                <a:solidFill>
                  <a:srgbClr val="387C2B"/>
                </a:solidFill>
                <a:effectLst/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rovide accessible opportunities</a:t>
            </a:r>
            <a:endParaRPr lang="en-AU" sz="1100" dirty="0">
              <a:solidFill>
                <a:srgbClr val="387C2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EE9A3E0-055E-95DF-32CF-35F217E0D40B}"/>
              </a:ext>
            </a:extLst>
          </p:cNvPr>
          <p:cNvSpPr/>
          <p:nvPr/>
        </p:nvSpPr>
        <p:spPr>
          <a:xfrm>
            <a:off x="7379009" y="3898129"/>
            <a:ext cx="4265047" cy="358084"/>
          </a:xfrm>
          <a:prstGeom prst="rect">
            <a:avLst/>
          </a:prstGeom>
          <a:noFill/>
          <a:ln>
            <a:solidFill>
              <a:srgbClr val="387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solidFill>
                  <a:srgbClr val="387C2B"/>
                </a:solidFill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E</a:t>
            </a:r>
            <a:r>
              <a:rPr lang="en-AU" sz="1100" dirty="0">
                <a:solidFill>
                  <a:srgbClr val="387C2B"/>
                </a:solidFill>
                <a:effectLst/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nsure value for money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D8D1D5-DE19-B2B1-BF02-E06B40DBA360}"/>
              </a:ext>
            </a:extLst>
          </p:cNvPr>
          <p:cNvSpPr/>
          <p:nvPr/>
        </p:nvSpPr>
        <p:spPr>
          <a:xfrm>
            <a:off x="7379009" y="4364351"/>
            <a:ext cx="4265047" cy="358084"/>
          </a:xfrm>
          <a:prstGeom prst="rect">
            <a:avLst/>
          </a:prstGeom>
          <a:noFill/>
          <a:ln>
            <a:solidFill>
              <a:srgbClr val="387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solidFill>
                  <a:srgbClr val="387C2B"/>
                </a:solidFill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M</a:t>
            </a:r>
            <a:r>
              <a:rPr lang="en-AU" sz="1100" dirty="0">
                <a:solidFill>
                  <a:srgbClr val="387C2B"/>
                </a:solidFill>
                <a:effectLst/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eet (or are close to) the School Resourcing Standard (SRS)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B8552C4-8334-83F1-80F4-E27D6F74C537}"/>
              </a:ext>
            </a:extLst>
          </p:cNvPr>
          <p:cNvSpPr/>
          <p:nvPr/>
        </p:nvSpPr>
        <p:spPr>
          <a:xfrm>
            <a:off x="7379009" y="4830573"/>
            <a:ext cx="4265047" cy="358084"/>
          </a:xfrm>
          <a:prstGeom prst="rect">
            <a:avLst/>
          </a:prstGeom>
          <a:noFill/>
          <a:ln>
            <a:solidFill>
              <a:srgbClr val="387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solidFill>
                  <a:srgbClr val="387C2B"/>
                </a:solidFill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E</a:t>
            </a:r>
            <a:r>
              <a:rPr lang="en-AU" sz="1100" dirty="0">
                <a:solidFill>
                  <a:srgbClr val="387C2B"/>
                </a:solidFill>
                <a:effectLst/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nable higher education excellence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E6CADD-9310-CF05-E66C-8BB5D74A6D7A}"/>
              </a:ext>
            </a:extLst>
          </p:cNvPr>
          <p:cNvSpPr/>
          <p:nvPr/>
        </p:nvSpPr>
        <p:spPr>
          <a:xfrm>
            <a:off x="7379009" y="5296797"/>
            <a:ext cx="4265047" cy="358084"/>
          </a:xfrm>
          <a:prstGeom prst="rect">
            <a:avLst/>
          </a:prstGeom>
          <a:noFill/>
          <a:ln>
            <a:solidFill>
              <a:srgbClr val="387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solidFill>
                  <a:srgbClr val="387C2B"/>
                </a:solidFill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H</a:t>
            </a:r>
            <a:r>
              <a:rPr lang="en-AU" sz="1100" dirty="0">
                <a:solidFill>
                  <a:srgbClr val="387C2B"/>
                </a:solidFill>
                <a:effectLst/>
                <a:latin typeface="Helvetica" panose="020B0604020202020204" pitchFamily="34" charset="0"/>
                <a:ea typeface="DengXian" panose="02010600030101010101" pitchFamily="2" charset="-122"/>
                <a:cs typeface="Helvetica" panose="020B0604020202020204" pitchFamily="34" charset="0"/>
              </a:rPr>
              <a:t>ave taught the majority of Australians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666BA0F-E6EC-7F8E-1FFF-6F4F9B1249B7}"/>
              </a:ext>
            </a:extLst>
          </p:cNvPr>
          <p:cNvSpPr txBox="1"/>
          <p:nvPr/>
        </p:nvSpPr>
        <p:spPr>
          <a:xfrm>
            <a:off x="1687076" y="1867039"/>
            <a:ext cx="189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Cycle of Disadvantage:</a:t>
            </a:r>
          </a:p>
        </p:txBody>
      </p:sp>
      <p:pic>
        <p:nvPicPr>
          <p:cNvPr id="8" name="Picture 7" descr="A black and green text&#10;&#10;Description automatically generated">
            <a:extLst>
              <a:ext uri="{FF2B5EF4-FFF2-40B4-BE49-F238E27FC236}">
                <a16:creationId xmlns:a16="http://schemas.microsoft.com/office/drawing/2014/main" id="{6164578A-291B-D02E-9FDE-B87D6DB16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64" y="6180989"/>
            <a:ext cx="1990019" cy="4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4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1AB2-D888-ACAA-CD66-0E16F478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00" y="356078"/>
            <a:ext cx="3539411" cy="967759"/>
          </a:xfrm>
        </p:spPr>
        <p:txBody>
          <a:bodyPr>
            <a:normAutofit/>
          </a:bodyPr>
          <a:lstStyle/>
          <a:p>
            <a:r>
              <a:rPr lang="en-AU" dirty="0">
                <a:latin typeface="Helvetica" panose="020B0604020202020204" pitchFamily="34" charset="0"/>
                <a:cs typeface="Helvetica" panose="020B0604020202020204" pitchFamily="34" charset="0"/>
              </a:rPr>
              <a:t>Our Solution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21F190-7C55-2D3D-5DC4-09B04BD104B7}"/>
              </a:ext>
            </a:extLst>
          </p:cNvPr>
          <p:cNvSpPr/>
          <p:nvPr/>
        </p:nvSpPr>
        <p:spPr>
          <a:xfrm>
            <a:off x="838196" y="2006670"/>
            <a:ext cx="2520000" cy="2520000"/>
          </a:xfrm>
          <a:prstGeom prst="ellipse">
            <a:avLst/>
          </a:prstGeom>
          <a:solidFill>
            <a:srgbClr val="387C2B"/>
          </a:solidFill>
          <a:ln>
            <a:solidFill>
              <a:srgbClr val="387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latin typeface="Helvetica" panose="020B0604020202020204" pitchFamily="34" charset="0"/>
                <a:cs typeface="Helvetica" panose="020B0604020202020204" pitchFamily="34" charset="0"/>
              </a:rPr>
              <a:t>Scholarships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D6DB23B-F1FC-21C2-5407-228FC4020079}"/>
              </a:ext>
            </a:extLst>
          </p:cNvPr>
          <p:cNvSpPr/>
          <p:nvPr/>
        </p:nvSpPr>
        <p:spPr>
          <a:xfrm>
            <a:off x="3900118" y="2945375"/>
            <a:ext cx="477493" cy="495014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FFD640-78E6-6537-0EDF-DAE9373B7EB1}"/>
              </a:ext>
            </a:extLst>
          </p:cNvPr>
          <p:cNvSpPr/>
          <p:nvPr/>
        </p:nvSpPr>
        <p:spPr>
          <a:xfrm>
            <a:off x="5111689" y="194674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Laptops via WorkVentures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61BF6-9268-885D-8806-F2B105A6BEC9}"/>
              </a:ext>
            </a:extLst>
          </p:cNvPr>
          <p:cNvSpPr/>
          <p:nvPr/>
        </p:nvSpPr>
        <p:spPr>
          <a:xfrm>
            <a:off x="7903963" y="369064"/>
            <a:ext cx="1120612" cy="941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Mentors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172E33-3316-9206-673A-9B6C124F1A4E}"/>
              </a:ext>
            </a:extLst>
          </p:cNvPr>
          <p:cNvSpPr/>
          <p:nvPr/>
        </p:nvSpPr>
        <p:spPr>
          <a:xfrm>
            <a:off x="10158800" y="245652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Online tutoring via Studiosity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D75B7C-0F65-A490-94D0-0A727B9B517D}"/>
              </a:ext>
            </a:extLst>
          </p:cNvPr>
          <p:cNvSpPr/>
          <p:nvPr/>
        </p:nvSpPr>
        <p:spPr>
          <a:xfrm>
            <a:off x="4734960" y="2341165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Internet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76A1EC-72C8-424E-91E9-B50A8A3E3756}"/>
              </a:ext>
            </a:extLst>
          </p:cNvPr>
          <p:cNvSpPr/>
          <p:nvPr/>
        </p:nvSpPr>
        <p:spPr>
          <a:xfrm>
            <a:off x="6530273" y="1933996"/>
            <a:ext cx="3867993" cy="2905481"/>
          </a:xfrm>
          <a:prstGeom prst="rect">
            <a:avLst/>
          </a:prstGeom>
          <a:solidFill>
            <a:srgbClr val="8DD3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1920"/>
              </a:spcAft>
            </a:pPr>
            <a:endParaRPr lang="en-AU" sz="16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1920"/>
              </a:spcAft>
            </a:pPr>
            <a:r>
              <a:rPr lang="en-AU" sz="1600" dirty="0">
                <a:solidFill>
                  <a:schemeClr val="tx1"/>
                </a:solidFill>
                <a:cs typeface="Helvetica" panose="020B0604020202020204" pitchFamily="34" charset="0"/>
              </a:rPr>
              <a:t>Scholarships for </a:t>
            </a:r>
            <a:r>
              <a:rPr lang="en-AU" sz="1600" b="1" dirty="0">
                <a:solidFill>
                  <a:schemeClr val="tx1"/>
                </a:solidFill>
                <a:cs typeface="Helvetica" panose="020B0604020202020204" pitchFamily="34" charset="0"/>
              </a:rPr>
              <a:t>primary school students </a:t>
            </a:r>
            <a:r>
              <a:rPr lang="en-AU" sz="1600" dirty="0">
                <a:solidFill>
                  <a:schemeClr val="tx1"/>
                </a:solidFill>
                <a:cs typeface="Helvetica" panose="020B0604020202020204" pitchFamily="34" charset="0"/>
              </a:rPr>
              <a:t>in public schools across </a:t>
            </a:r>
            <a:r>
              <a:rPr lang="en-AU" sz="1600" b="1" dirty="0">
                <a:solidFill>
                  <a:schemeClr val="accent2">
                    <a:lumMod val="75000"/>
                  </a:schemeClr>
                </a:solidFill>
                <a:cs typeface="Helvetica" panose="020B0604020202020204" pitchFamily="34" charset="0"/>
              </a:rPr>
              <a:t>Australia.</a:t>
            </a:r>
          </a:p>
          <a:p>
            <a:pPr lvl="0">
              <a:lnSpc>
                <a:spcPct val="107000"/>
              </a:lnSpc>
              <a:spcAft>
                <a:spcPts val="1920"/>
              </a:spcAft>
            </a:pPr>
            <a:r>
              <a:rPr lang="en-AU" sz="1600" dirty="0">
                <a:solidFill>
                  <a:schemeClr val="tx1"/>
                </a:solidFill>
                <a:cs typeface="Helvetica" panose="020B0604020202020204" pitchFamily="34" charset="0"/>
              </a:rPr>
              <a:t>Scholarships for </a:t>
            </a:r>
            <a:r>
              <a:rPr lang="en-AU" sz="1600" b="1" dirty="0">
                <a:solidFill>
                  <a:schemeClr val="tx1"/>
                </a:solidFill>
                <a:cs typeface="Helvetica" panose="020B0604020202020204" pitchFamily="34" charset="0"/>
              </a:rPr>
              <a:t>secondary school students </a:t>
            </a:r>
            <a:r>
              <a:rPr lang="en-AU" sz="1600" dirty="0">
                <a:solidFill>
                  <a:schemeClr val="tx1"/>
                </a:solidFill>
                <a:cs typeface="Helvetica" panose="020B0604020202020204" pitchFamily="34" charset="0"/>
              </a:rPr>
              <a:t>in public schools across </a:t>
            </a:r>
            <a:r>
              <a:rPr lang="en-AU" sz="1600" b="1" dirty="0">
                <a:solidFill>
                  <a:schemeClr val="accent2">
                    <a:lumMod val="75000"/>
                  </a:schemeClr>
                </a:solidFill>
                <a:cs typeface="Helvetica" panose="020B0604020202020204" pitchFamily="34" charset="0"/>
              </a:rPr>
              <a:t>Australia.</a:t>
            </a:r>
          </a:p>
          <a:p>
            <a:pPr>
              <a:lnSpc>
                <a:spcPct val="107000"/>
              </a:lnSpc>
              <a:spcAft>
                <a:spcPts val="1920"/>
              </a:spcAft>
            </a:pPr>
            <a:r>
              <a:rPr lang="en-AU" sz="1600" dirty="0">
                <a:solidFill>
                  <a:schemeClr val="tx1"/>
                </a:solidFill>
                <a:cs typeface="Helvetica" panose="020B0604020202020204" pitchFamily="34" charset="0"/>
              </a:rPr>
              <a:t>Scholarships for </a:t>
            </a:r>
            <a:r>
              <a:rPr lang="en-AU" sz="1600" b="1" dirty="0">
                <a:solidFill>
                  <a:schemeClr val="tx1"/>
                </a:solidFill>
                <a:cs typeface="Helvetica" panose="020B0604020202020204" pitchFamily="34" charset="0"/>
              </a:rPr>
              <a:t>secondary school students </a:t>
            </a:r>
            <a:r>
              <a:rPr lang="en-AU" sz="1600" dirty="0">
                <a:solidFill>
                  <a:schemeClr val="tx1"/>
                </a:solidFill>
                <a:cs typeface="Helvetica" panose="020B0604020202020204" pitchFamily="34" charset="0"/>
              </a:rPr>
              <a:t>in public schools wishing to transition to study in TAFE or a public university.</a:t>
            </a:r>
          </a:p>
          <a:p>
            <a:pPr>
              <a:lnSpc>
                <a:spcPct val="107000"/>
              </a:lnSpc>
              <a:spcAft>
                <a:spcPts val="1920"/>
              </a:spcAft>
            </a:pPr>
            <a:r>
              <a:rPr lang="en-AU" sz="1600" dirty="0">
                <a:solidFill>
                  <a:schemeClr val="tx1"/>
                </a:solidFill>
                <a:cs typeface="Helvetica" panose="020B0604020202020204" pitchFamily="34" charset="0"/>
              </a:rPr>
              <a:t>Scholarships for </a:t>
            </a:r>
            <a:r>
              <a:rPr lang="en-AU" sz="1600" b="1" dirty="0">
                <a:solidFill>
                  <a:schemeClr val="tx1"/>
                </a:solidFill>
                <a:cs typeface="Helvetica" panose="020B0604020202020204" pitchFamily="34" charset="0"/>
              </a:rPr>
              <a:t>teachers</a:t>
            </a:r>
            <a:r>
              <a:rPr lang="en-AU" sz="1600" dirty="0">
                <a:solidFill>
                  <a:schemeClr val="tx1"/>
                </a:solidFill>
                <a:cs typeface="Helvetica" panose="020B0604020202020204" pitchFamily="34" charset="0"/>
              </a:rPr>
              <a:t> and </a:t>
            </a:r>
            <a:r>
              <a:rPr lang="en-AU" sz="1600" b="1" dirty="0">
                <a:solidFill>
                  <a:schemeClr val="tx1"/>
                </a:solidFill>
                <a:cs typeface="Helvetica" panose="020B0604020202020204" pitchFamily="34" charset="0"/>
              </a:rPr>
              <a:t>principals. </a:t>
            </a:r>
          </a:p>
          <a:p>
            <a:pPr>
              <a:lnSpc>
                <a:spcPct val="107000"/>
              </a:lnSpc>
              <a:spcAft>
                <a:spcPts val="1920"/>
              </a:spcAft>
            </a:pPr>
            <a:endParaRPr lang="en-AU" sz="1600" dirty="0">
              <a:solidFill>
                <a:schemeClr val="tx1"/>
              </a:solidFill>
              <a:cs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FCF75-FB29-B65B-DD60-63989C99FA5B}"/>
              </a:ext>
            </a:extLst>
          </p:cNvPr>
          <p:cNvSpPr/>
          <p:nvPr/>
        </p:nvSpPr>
        <p:spPr>
          <a:xfrm>
            <a:off x="10788800" y="2607415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PEF alumni access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5861A4-B32E-C17F-CA08-A8B61014E093}"/>
              </a:ext>
            </a:extLst>
          </p:cNvPr>
          <p:cNvSpPr/>
          <p:nvPr/>
        </p:nvSpPr>
        <p:spPr>
          <a:xfrm>
            <a:off x="5013969" y="4386829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Invitation to flagship event/s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7F9545-1584-C1EB-A339-FC61D61538DB}"/>
              </a:ext>
            </a:extLst>
          </p:cNvPr>
          <p:cNvSpPr/>
          <p:nvPr/>
        </p:nvSpPr>
        <p:spPr>
          <a:xfrm>
            <a:off x="7624996" y="5198692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Certificate of achievement etc.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1015A4-55B8-BBFD-A9D9-B9667A482E90}"/>
              </a:ext>
            </a:extLst>
          </p:cNvPr>
          <p:cNvSpPr/>
          <p:nvPr/>
        </p:nvSpPr>
        <p:spPr>
          <a:xfrm>
            <a:off x="10456763" y="5044112"/>
            <a:ext cx="1260000" cy="1260000"/>
          </a:xfrm>
          <a:prstGeom prst="rect">
            <a:avLst/>
          </a:prstGeom>
          <a:solidFill>
            <a:schemeClr val="bg1"/>
          </a:solidFill>
          <a:ln>
            <a:solidFill>
              <a:srgbClr val="F1F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dirty="0">
                <a:solidFill>
                  <a:schemeClr val="tx1"/>
                </a:solidFill>
                <a:highlight>
                  <a:srgbClr val="F0F0F1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Increased employment outcomes, and so much more.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C1B7BB8-A2FE-E728-B32C-E60BE105062F}"/>
              </a:ext>
            </a:extLst>
          </p:cNvPr>
          <p:cNvSpPr txBox="1">
            <a:spLocks/>
          </p:cNvSpPr>
          <p:nvPr/>
        </p:nvSpPr>
        <p:spPr>
          <a:xfrm rot="16200000">
            <a:off x="5910056" y="-3776053"/>
            <a:ext cx="501889" cy="10515599"/>
          </a:xfrm>
          <a:prstGeom prst="rect">
            <a:avLst/>
          </a:prstGeom>
        </p:spPr>
        <p:txBody>
          <a:bodyPr vert="eaVert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2495A-4CDD-5A20-66A4-75C4F7BA3E01}"/>
              </a:ext>
            </a:extLst>
          </p:cNvPr>
          <p:cNvSpPr txBox="1"/>
          <p:nvPr/>
        </p:nvSpPr>
        <p:spPr>
          <a:xfrm>
            <a:off x="838196" y="6432494"/>
            <a:ext cx="106118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pic>
        <p:nvPicPr>
          <p:cNvPr id="6" name="Picture 5" descr="A black and green text&#10;&#10;Description automatically generated">
            <a:extLst>
              <a:ext uri="{FF2B5EF4-FFF2-40B4-BE49-F238E27FC236}">
                <a16:creationId xmlns:a16="http://schemas.microsoft.com/office/drawing/2014/main" id="{96671757-DFB8-C1B9-0962-64126C5B3F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" y="5421727"/>
            <a:ext cx="2331894" cy="5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5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1AB2-D888-ACAA-CD66-0E16F478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742"/>
          </a:xfrm>
        </p:spPr>
        <p:txBody>
          <a:bodyPr>
            <a:normAutofit/>
          </a:bodyPr>
          <a:lstStyle/>
          <a:p>
            <a:pPr algn="ctr"/>
            <a:r>
              <a:rPr lang="en-AU">
                <a:latin typeface="Helvetica" panose="020B0604020202020204" pitchFamily="34" charset="0"/>
                <a:cs typeface="Helvetica" panose="020B0604020202020204" pitchFamily="34" charset="0"/>
              </a:rPr>
              <a:t>Who are our donors?</a:t>
            </a:r>
            <a:endParaRPr lang="en-A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A black and green text&#10;&#10;Description automatically generated">
            <a:extLst>
              <a:ext uri="{FF2B5EF4-FFF2-40B4-BE49-F238E27FC236}">
                <a16:creationId xmlns:a16="http://schemas.microsoft.com/office/drawing/2014/main" id="{09EA9265-21CE-7626-BEB3-4DF42C463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786" y="497791"/>
            <a:ext cx="2487960" cy="5385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A55966-49F3-EA48-99F1-03C5D7888B2F}"/>
              </a:ext>
            </a:extLst>
          </p:cNvPr>
          <p:cNvSpPr txBox="1"/>
          <p:nvPr/>
        </p:nvSpPr>
        <p:spPr>
          <a:xfrm>
            <a:off x="5760720" y="1303868"/>
            <a:ext cx="5527670" cy="544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Some of our current donors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Teachers Mutual 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Teachers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Toyota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NSW Department of Education ( for scholarships for students in NSW only and for PEF work in NSW)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Corporate donors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Individual donors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AEU branches 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NSW TF </a:t>
            </a:r>
          </a:p>
          <a:p>
            <a:endParaRPr lang="en-AU" sz="2000" dirty="0"/>
          </a:p>
          <a:p>
            <a:r>
              <a:rPr lang="en-AU" sz="2400" b="1" dirty="0"/>
              <a:t>Pipeline of Potential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Universities nationally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Every education department in all jurisdictions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Major corporations and industry across the nation.   </a:t>
            </a:r>
            <a:endParaRPr lang="en-AU" sz="24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85C4DD5-2871-1878-9784-3D1CCBED9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5" y="557737"/>
            <a:ext cx="3047494" cy="20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756947F-8099-F22E-5A0F-C8E1C1C4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34" y="2670301"/>
            <a:ext cx="3445686" cy="22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7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A83C-0A0E-CEDC-CA24-E604B84380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b="1" dirty="0"/>
              <a:t>Who Funds The Public Education Foundation ?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E8C6EBC-A3C3-8D5D-03B7-6D1F3B18857D}"/>
              </a:ext>
            </a:extLst>
          </p:cNvPr>
          <p:cNvGraphicFramePr/>
          <p:nvPr/>
        </p:nvGraphicFramePr>
        <p:xfrm>
          <a:off x="2032000" y="1820708"/>
          <a:ext cx="8128000" cy="43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A24B4C-088B-348A-3162-0B258A6FF376}"/>
              </a:ext>
            </a:extLst>
          </p:cNvPr>
          <p:cNvSpPr txBox="1"/>
          <p:nvPr/>
        </p:nvSpPr>
        <p:spPr>
          <a:xfrm>
            <a:off x="7299016" y="4782393"/>
            <a:ext cx="432114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2022/2023 Financial Year</a:t>
            </a:r>
          </a:p>
          <a:p>
            <a:endParaRPr lang="en-A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The Public Education Foundation Trust supports a range of scholarships. </a:t>
            </a:r>
          </a:p>
        </p:txBody>
      </p:sp>
    </p:spTree>
    <p:extLst>
      <p:ext uri="{BB962C8B-B14F-4D97-AF65-F5344CB8AC3E}">
        <p14:creationId xmlns:p14="http://schemas.microsoft.com/office/powerpoint/2010/main" val="427088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87B164-EFC3-7720-12A9-941344415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66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4025C7-E688-BF77-8DD2-D4A968722BCC}"/>
              </a:ext>
            </a:extLst>
          </p:cNvPr>
          <p:cNvSpPr txBox="1"/>
          <p:nvPr/>
        </p:nvSpPr>
        <p:spPr>
          <a:xfrm>
            <a:off x="2322413" y="354290"/>
            <a:ext cx="943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What do Scholarship Recipients Receive ?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73BD802-CA3C-539F-B477-250F2777C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452682"/>
              </p:ext>
            </p:extLst>
          </p:nvPr>
        </p:nvGraphicFramePr>
        <p:xfrm>
          <a:off x="2160573" y="914400"/>
          <a:ext cx="9758995" cy="569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5259DD0-FAA6-D7C7-D750-49354FA0F2B3}"/>
              </a:ext>
            </a:extLst>
          </p:cNvPr>
          <p:cNvSpPr txBox="1"/>
          <p:nvPr/>
        </p:nvSpPr>
        <p:spPr>
          <a:xfrm>
            <a:off x="3366288" y="5308373"/>
            <a:ext cx="3698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r>
              <a:rPr lang="en-AU" b="1" dirty="0"/>
              <a:t>An opportunity to change lives</a:t>
            </a:r>
          </a:p>
        </p:txBody>
      </p:sp>
    </p:spTree>
    <p:extLst>
      <p:ext uri="{BB962C8B-B14F-4D97-AF65-F5344CB8AC3E}">
        <p14:creationId xmlns:p14="http://schemas.microsoft.com/office/powerpoint/2010/main" val="399030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3F6D6-8444-6E93-F95A-317CD2574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BA76F1-243B-7DF6-A50D-0EC410BDB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11232" r="43857" b="72432"/>
          <a:stretch/>
        </p:blipFill>
        <p:spPr>
          <a:xfrm>
            <a:off x="2303771" y="1453271"/>
            <a:ext cx="5279491" cy="2361313"/>
          </a:xfrm>
          <a:prstGeom prst="rect">
            <a:avLst/>
          </a:prstGeom>
        </p:spPr>
      </p:pic>
      <p:pic>
        <p:nvPicPr>
          <p:cNvPr id="11" name="Picture 10" descr="A close-up of a graph&#10;&#10;Description automatically generated">
            <a:extLst>
              <a:ext uri="{FF2B5EF4-FFF2-40B4-BE49-F238E27FC236}">
                <a16:creationId xmlns:a16="http://schemas.microsoft.com/office/drawing/2014/main" id="{EC50D4D4-75B3-03FE-3DAC-C95365F78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8" t="10864" r="3668" b="68491"/>
          <a:stretch/>
        </p:blipFill>
        <p:spPr>
          <a:xfrm>
            <a:off x="3198365" y="3623734"/>
            <a:ext cx="3803718" cy="3056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3BDBE-A875-C055-1003-A0EC12720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9" t="65859" r="61027" b="8215"/>
          <a:stretch/>
        </p:blipFill>
        <p:spPr>
          <a:xfrm>
            <a:off x="7762754" y="1916526"/>
            <a:ext cx="4250950" cy="4443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33775F-026E-4C4F-F015-B05EE6484B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68" r="53257" b="71685"/>
          <a:stretch/>
        </p:blipFill>
        <p:spPr>
          <a:xfrm>
            <a:off x="5159855" y="89309"/>
            <a:ext cx="4250951" cy="14647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BA3D6B-330F-C570-29D7-2CB994C9E7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6609" cy="6858000"/>
          </a:xfrm>
          <a:prstGeom prst="rect">
            <a:avLst/>
          </a:prstGeom>
        </p:spPr>
      </p:pic>
      <p:pic>
        <p:nvPicPr>
          <p:cNvPr id="3" name="Picture 2" descr="A black and green text&#10;&#10;Description automatically generated">
            <a:extLst>
              <a:ext uri="{FF2B5EF4-FFF2-40B4-BE49-F238E27FC236}">
                <a16:creationId xmlns:a16="http://schemas.microsoft.com/office/drawing/2014/main" id="{06CE31B9-FAA1-2C63-7DB6-A8A5AAA3B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45" y="396511"/>
            <a:ext cx="2726387" cy="5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1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2D014-2CD6-F675-720D-B59A2AF83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15269B-18BA-7CFD-A112-424FB25B19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4" t="39901" r="9124" b="15029"/>
          <a:stretch/>
        </p:blipFill>
        <p:spPr>
          <a:xfrm>
            <a:off x="2545944" y="756841"/>
            <a:ext cx="3616173" cy="5401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5B0F49-BF1A-7AC8-C87E-F35515E40C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388" b="7685"/>
          <a:stretch/>
        </p:blipFill>
        <p:spPr>
          <a:xfrm>
            <a:off x="6926782" y="740521"/>
            <a:ext cx="4029834" cy="5533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F38D4-F4F4-688A-43A1-4FC55245B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6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ab1acb3-1a31-4197-b572-18e6f2e95d35" xsi:nil="true"/>
    <SharedWithUsers xmlns="b0e2ff45-4e66-4a63-b313-926647d412ec">
      <UserInfo>
        <DisplayName>Lila Mularczyk</DisplayName>
        <AccountId>34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b0e2ff45-4e66-4a63-b313-926647d412ec" xsi:nil="true"/>
    <lcf76f155ced4ddcb4097134ff3c332f xmlns="cab1acb3-1a31-4197-b572-18e6f2e95d3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B5B2FAB7E6448A981C85A5B352D34" ma:contentTypeVersion="20" ma:contentTypeDescription="Create a new document." ma:contentTypeScope="" ma:versionID="bfd4901d67f3aa8b371b031b1c4dc35f">
  <xsd:schema xmlns:xsd="http://www.w3.org/2001/XMLSchema" xmlns:xs="http://www.w3.org/2001/XMLSchema" xmlns:p="http://schemas.microsoft.com/office/2006/metadata/properties" xmlns:ns1="http://schemas.microsoft.com/sharepoint/v3" xmlns:ns2="b0e2ff45-4e66-4a63-b313-926647d412ec" xmlns:ns3="cab1acb3-1a31-4197-b572-18e6f2e95d35" targetNamespace="http://schemas.microsoft.com/office/2006/metadata/properties" ma:root="true" ma:fieldsID="c52a3698383e33a10bed2f8d4d817433" ns1:_="" ns2:_="" ns3:_="">
    <xsd:import namespace="http://schemas.microsoft.com/sharepoint/v3"/>
    <xsd:import namespace="b0e2ff45-4e66-4a63-b313-926647d412ec"/>
    <xsd:import namespace="cab1acb3-1a31-4197-b572-18e6f2e95d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2ff45-4e66-4a63-b313-926647d412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4a2294e-d4d6-4773-8148-394d2e167452}" ma:internalName="TaxCatchAll" ma:showField="CatchAllData" ma:web="b0e2ff45-4e66-4a63-b313-926647d412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1acb3-1a31-4197-b572-18e6f2e95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D2D6FA-6056-4F2D-B2F5-372157F76089}">
  <ds:schemaRefs>
    <ds:schemaRef ds:uri="b0e2ff45-4e66-4a63-b313-926647d412ec"/>
    <ds:schemaRef ds:uri="cab1acb3-1a31-4197-b572-18e6f2e95d3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8BDC25-E533-4FE9-8261-FA0D99A225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e2ff45-4e66-4a63-b313-926647d412ec"/>
    <ds:schemaRef ds:uri="cab1acb3-1a31-4197-b572-18e6f2e95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E9F80B-6C51-4252-B8FE-ADC2BFCFF3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1035</Words>
  <Application>Microsoft Office PowerPoint</Application>
  <PresentationFormat>Widescreen</PresentationFormat>
  <Paragraphs>157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Helvetica</vt:lpstr>
      <vt:lpstr>Office Theme</vt:lpstr>
      <vt:lpstr>1_Office Theme</vt:lpstr>
      <vt:lpstr>Presentation to the Institute of Retired Senior Educational Administrators  IRSEA  </vt:lpstr>
      <vt:lpstr>PowerPoint Presentation</vt:lpstr>
      <vt:lpstr>The Cycle of Disadvantage </vt:lpstr>
      <vt:lpstr>Our Solution</vt:lpstr>
      <vt:lpstr>Who are our donors?</vt:lpstr>
      <vt:lpstr>Who Funds The Public Education Foundation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Universities Accord </vt:lpstr>
      <vt:lpstr>Benefits of Partnering with PEF!</vt:lpstr>
      <vt:lpstr>PowerPoint Presentation</vt:lpstr>
      <vt:lpstr>PowerPoint Presentation</vt:lpstr>
      <vt:lpstr>PowerPoint Presentation</vt:lpstr>
      <vt:lpstr>Thank you   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EDUCATION FOUNDATION</dc:title>
  <dc:creator>Melanie Morrison</dc:creator>
  <cp:lastModifiedBy>David Riordan</cp:lastModifiedBy>
  <cp:revision>63</cp:revision>
  <cp:lastPrinted>2024-05-30T00:58:23Z</cp:lastPrinted>
  <dcterms:created xsi:type="dcterms:W3CDTF">2019-09-17T06:25:38Z</dcterms:created>
  <dcterms:modified xsi:type="dcterms:W3CDTF">2024-05-30T00:59:10Z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0x0101005DDB5B2FAB7E6448A981C85A5B352D34</vt:lpwstr>
  </property>
  <property fmtid="{D5CDD505-2E9C-101B-9397-08002B2CF9AE}" pid="3" name="MSIP_Label_b603dfd7-d93a-4381-a340-2995d8282205_Enabled">
    <vt:lpwstr>true</vt:lpwstr>
  </property>
  <property fmtid="{D5CDD505-2E9C-101B-9397-08002B2CF9AE}" pid="4" name="MSIP_Label_b603dfd7-d93a-4381-a340-2995d8282205_SetDate">
    <vt:lpwstr>2023-08-20T23:07:53Z</vt:lpwstr>
  </property>
  <property fmtid="{D5CDD505-2E9C-101B-9397-08002B2CF9AE}" pid="5" name="MSIP_Label_b603dfd7-d93a-4381-a340-2995d8282205_Method">
    <vt:lpwstr>Standard</vt:lpwstr>
  </property>
  <property fmtid="{D5CDD505-2E9C-101B-9397-08002B2CF9AE}" pid="6" name="MSIP_Label_b603dfd7-d93a-4381-a340-2995d8282205_Name">
    <vt:lpwstr>OFFICIAL</vt:lpwstr>
  </property>
  <property fmtid="{D5CDD505-2E9C-101B-9397-08002B2CF9AE}" pid="7" name="MSIP_Label_b603dfd7-d93a-4381-a340-2995d8282205_SiteId">
    <vt:lpwstr>05a0e69a-418a-47c1-9c25-9387261bf991</vt:lpwstr>
  </property>
  <property fmtid="{D5CDD505-2E9C-101B-9397-08002B2CF9AE}" pid="8" name="MSIP_Label_b603dfd7-d93a-4381-a340-2995d8282205_ActionId">
    <vt:lpwstr>d914e782-7e75-4bc2-b39f-d7538864c70b</vt:lpwstr>
  </property>
  <property fmtid="{D5CDD505-2E9C-101B-9397-08002B2CF9AE}" pid="9" name="MSIP_Label_b603dfd7-d93a-4381-a340-2995d8282205_ContentBits">
    <vt:lpwstr>0</vt:lpwstr>
  </property>
</Properties>
</file>